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Mulish"/>
      <p:regular r:id="rId47"/>
      <p:bold r:id="rId48"/>
      <p:italic r:id="rId49"/>
      <p:boldItalic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Fjalla One"/>
      <p:regular r:id="rId61"/>
    </p:embeddedFont>
    <p:embeddedFont>
      <p:font typeface="Didact Gothic"/>
      <p:regular r:id="rId62"/>
    </p:embeddedFont>
    <p:embeddedFont>
      <p:font typeface="Proxima Nova Semibold"/>
      <p:regular r:id="rId63"/>
      <p:bold r:id="rId64"/>
      <p:boldItalic r:id="rId65"/>
    </p:embeddedFont>
    <p:embeddedFont>
      <p:font typeface="Albert Sans"/>
      <p:regular r:id="rId66"/>
      <p:bold r:id="rId67"/>
      <p:italic r:id="rId68"/>
      <p:boldItalic r:id="rId69"/>
    </p:embeddedFont>
    <p:embeddedFont>
      <p:font typeface="Mulish Medium"/>
      <p:regular r:id="rId70"/>
      <p:bold r:id="rId71"/>
      <p:italic r:id="rId72"/>
      <p:boldItalic r:id="rId73"/>
    </p:embeddedFont>
    <p:embeddedFont>
      <p:font typeface="DM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B56560-FD04-404D-861E-490799A9B9A1}">
  <a:tblStyle styleId="{A2B56560-FD04-404D-861E-490799A9B9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ulish-bold.fntdata"/><Relationship Id="rId47" Type="http://schemas.openxmlformats.org/officeDocument/2006/relationships/font" Target="fonts/Mulish-regular.fntdata"/><Relationship Id="rId49" Type="http://schemas.openxmlformats.org/officeDocument/2006/relationships/font" Target="fonts/Mulish-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ulishMedium-boldItalic.fntdata"/><Relationship Id="rId72" Type="http://schemas.openxmlformats.org/officeDocument/2006/relationships/font" Target="fonts/MulishMedium-italic.fntdata"/><Relationship Id="rId31" Type="http://schemas.openxmlformats.org/officeDocument/2006/relationships/slide" Target="slides/slide25.xml"/><Relationship Id="rId75" Type="http://schemas.openxmlformats.org/officeDocument/2006/relationships/font" Target="fonts/DMSans-bold.fntdata"/><Relationship Id="rId30" Type="http://schemas.openxmlformats.org/officeDocument/2006/relationships/slide" Target="slides/slide24.xml"/><Relationship Id="rId74" Type="http://schemas.openxmlformats.org/officeDocument/2006/relationships/font" Target="fonts/DMSans-regular.fntdata"/><Relationship Id="rId33" Type="http://schemas.openxmlformats.org/officeDocument/2006/relationships/slide" Target="slides/slide27.xml"/><Relationship Id="rId77" Type="http://schemas.openxmlformats.org/officeDocument/2006/relationships/font" Target="fonts/DMSans-boldItalic.fntdata"/><Relationship Id="rId32" Type="http://schemas.openxmlformats.org/officeDocument/2006/relationships/slide" Target="slides/slide26.xml"/><Relationship Id="rId76" Type="http://schemas.openxmlformats.org/officeDocument/2006/relationships/font" Target="fonts/DMSans-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ulishMedium-bold.fntdata"/><Relationship Id="rId70" Type="http://schemas.openxmlformats.org/officeDocument/2006/relationships/font" Target="fonts/Mulish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idactGothic-regular.fntdata"/><Relationship Id="rId61" Type="http://schemas.openxmlformats.org/officeDocument/2006/relationships/font" Target="fonts/FjallaOne-regular.fntdata"/><Relationship Id="rId20" Type="http://schemas.openxmlformats.org/officeDocument/2006/relationships/slide" Target="slides/slide14.xml"/><Relationship Id="rId64" Type="http://schemas.openxmlformats.org/officeDocument/2006/relationships/font" Target="fonts/ProximaNovaSemibold-bold.fntdata"/><Relationship Id="rId63" Type="http://schemas.openxmlformats.org/officeDocument/2006/relationships/font" Target="fonts/ProximaNovaSemibold-regular.fntdata"/><Relationship Id="rId22" Type="http://schemas.openxmlformats.org/officeDocument/2006/relationships/slide" Target="slides/slide16.xml"/><Relationship Id="rId66" Type="http://schemas.openxmlformats.org/officeDocument/2006/relationships/font" Target="fonts/AlbertSans-regular.fntdata"/><Relationship Id="rId21" Type="http://schemas.openxmlformats.org/officeDocument/2006/relationships/slide" Target="slides/slide15.xml"/><Relationship Id="rId65" Type="http://schemas.openxmlformats.org/officeDocument/2006/relationships/font" Target="fonts/ProximaNovaSemibold-boldItalic.fntdata"/><Relationship Id="rId24" Type="http://schemas.openxmlformats.org/officeDocument/2006/relationships/slide" Target="slides/slide18.xml"/><Relationship Id="rId68" Type="http://schemas.openxmlformats.org/officeDocument/2006/relationships/font" Target="fonts/AlbertSans-italic.fntdata"/><Relationship Id="rId23" Type="http://schemas.openxmlformats.org/officeDocument/2006/relationships/slide" Target="slides/slide17.xml"/><Relationship Id="rId67" Type="http://schemas.openxmlformats.org/officeDocument/2006/relationships/font" Target="fonts/AlbertSans-bold.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lbert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Mulish-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0f41e1924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0f41e1924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0f41e1924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0f41e1924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1bf8d60a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d1bf8d60a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1bf8d60a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d1bf8d60a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d1bf8d60a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d1bf8d60a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d1bf8d60a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d1bf8d60a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1bf8d60a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1bf8d60a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1bf8d60a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1bf8d60a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d1bf8d60a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d1bf8d60a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0f41e19245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0f41e19245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1bf8d60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1bf8d60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d1bf8d60a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d1bf8d60a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b29acaaad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b29acaaad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b29acaaad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b29acaaad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b2a272cbfa_0_8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b2a272cbfa_0_8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b2a272cbfa_0_8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b2a272cbfa_0_8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b2a272cbfa_0_8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b2a272cbfa_0_8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b2a272cbfa_0_8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b2a272cbfa_0_8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b2a272cbfa_0_8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b2a272cbfa_0_8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b2a272cbfa_0_9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b2a272cbfa_0_9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1" name="Shape 3361"/>
        <p:cNvGrpSpPr/>
        <p:nvPr/>
      </p:nvGrpSpPr>
      <p:grpSpPr>
        <a:xfrm>
          <a:off x="0" y="0"/>
          <a:ext cx="0" cy="0"/>
          <a:chOff x="0" y="0"/>
          <a:chExt cx="0" cy="0"/>
        </a:xfrm>
      </p:grpSpPr>
      <p:sp>
        <p:nvSpPr>
          <p:cNvPr id="3362" name="Google Shape;3362;g2b2a272cbfa_0_1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3" name="Google Shape;3363;g2b2a272cbfa_0_1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1bf8d60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1bf8d60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0" name="Shape 3780"/>
        <p:cNvGrpSpPr/>
        <p:nvPr/>
      </p:nvGrpSpPr>
      <p:grpSpPr>
        <a:xfrm>
          <a:off x="0" y="0"/>
          <a:ext cx="0" cy="0"/>
          <a:chOff x="0" y="0"/>
          <a:chExt cx="0" cy="0"/>
        </a:xfrm>
      </p:grpSpPr>
      <p:sp>
        <p:nvSpPr>
          <p:cNvPr id="3781" name="Google Shape;3781;g2b2a272cbfa_0_1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2" name="Google Shape;3782;g2b2a272cbfa_0_1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0" name="Shape 3950"/>
        <p:cNvGrpSpPr/>
        <p:nvPr/>
      </p:nvGrpSpPr>
      <p:grpSpPr>
        <a:xfrm>
          <a:off x="0" y="0"/>
          <a:ext cx="0" cy="0"/>
          <a:chOff x="0" y="0"/>
          <a:chExt cx="0" cy="0"/>
        </a:xfrm>
      </p:grpSpPr>
      <p:sp>
        <p:nvSpPr>
          <p:cNvPr id="3951" name="Google Shape;3951;g2b2a272cbfa_0_1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2" name="Google Shape;3952;g2b2a272cbfa_0_1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5" name="Shape 4355"/>
        <p:cNvGrpSpPr/>
        <p:nvPr/>
      </p:nvGrpSpPr>
      <p:grpSpPr>
        <a:xfrm>
          <a:off x="0" y="0"/>
          <a:ext cx="0" cy="0"/>
          <a:chOff x="0" y="0"/>
          <a:chExt cx="0" cy="0"/>
        </a:xfrm>
      </p:grpSpPr>
      <p:sp>
        <p:nvSpPr>
          <p:cNvPr id="4356" name="Google Shape;4356;g2b2a272cbfa_0_1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7" name="Google Shape;4357;g2b2a272cbfa_0_1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5" name="Shape 4735"/>
        <p:cNvGrpSpPr/>
        <p:nvPr/>
      </p:nvGrpSpPr>
      <p:grpSpPr>
        <a:xfrm>
          <a:off x="0" y="0"/>
          <a:ext cx="0" cy="0"/>
          <a:chOff x="0" y="0"/>
          <a:chExt cx="0" cy="0"/>
        </a:xfrm>
      </p:grpSpPr>
      <p:sp>
        <p:nvSpPr>
          <p:cNvPr id="4736" name="Google Shape;4736;g2b2a272cbfa_0_12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7" name="Google Shape;4737;g2b2a272cbfa_0_12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1" name="Shape 5161"/>
        <p:cNvGrpSpPr/>
        <p:nvPr/>
      </p:nvGrpSpPr>
      <p:grpSpPr>
        <a:xfrm>
          <a:off x="0" y="0"/>
          <a:ext cx="0" cy="0"/>
          <a:chOff x="0" y="0"/>
          <a:chExt cx="0" cy="0"/>
        </a:xfrm>
      </p:grpSpPr>
      <p:sp>
        <p:nvSpPr>
          <p:cNvPr id="5162" name="Google Shape;5162;g2b2a272cbfa_0_13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3" name="Google Shape;5163;g2b2a272cbfa_0_13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2" name="Shape 5522"/>
        <p:cNvGrpSpPr/>
        <p:nvPr/>
      </p:nvGrpSpPr>
      <p:grpSpPr>
        <a:xfrm>
          <a:off x="0" y="0"/>
          <a:ext cx="0" cy="0"/>
          <a:chOff x="0" y="0"/>
          <a:chExt cx="0" cy="0"/>
        </a:xfrm>
      </p:grpSpPr>
      <p:sp>
        <p:nvSpPr>
          <p:cNvPr id="5523" name="Google Shape;5523;g2b2a272cbfa_0_13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4" name="Google Shape;5524;g2b2a272cbfa_0_13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2" name="Shape 6032"/>
        <p:cNvGrpSpPr/>
        <p:nvPr/>
      </p:nvGrpSpPr>
      <p:grpSpPr>
        <a:xfrm>
          <a:off x="0" y="0"/>
          <a:ext cx="0" cy="0"/>
          <a:chOff x="0" y="0"/>
          <a:chExt cx="0" cy="0"/>
        </a:xfrm>
      </p:grpSpPr>
      <p:sp>
        <p:nvSpPr>
          <p:cNvPr id="6033" name="Google Shape;6033;g2b2a272cbfa_0_13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4" name="Google Shape;6034;g2b2a272cbfa_0_13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2" name="Shape 6652"/>
        <p:cNvGrpSpPr/>
        <p:nvPr/>
      </p:nvGrpSpPr>
      <p:grpSpPr>
        <a:xfrm>
          <a:off x="0" y="0"/>
          <a:ext cx="0" cy="0"/>
          <a:chOff x="0" y="0"/>
          <a:chExt cx="0" cy="0"/>
        </a:xfrm>
      </p:grpSpPr>
      <p:sp>
        <p:nvSpPr>
          <p:cNvPr id="6653" name="Google Shape;6653;g2b2a272cbfa_0_14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4" name="Google Shape;6654;g2b2a272cbfa_0_14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6" name="Shape 7246"/>
        <p:cNvGrpSpPr/>
        <p:nvPr/>
      </p:nvGrpSpPr>
      <p:grpSpPr>
        <a:xfrm>
          <a:off x="0" y="0"/>
          <a:ext cx="0" cy="0"/>
          <a:chOff x="0" y="0"/>
          <a:chExt cx="0" cy="0"/>
        </a:xfrm>
      </p:grpSpPr>
      <p:sp>
        <p:nvSpPr>
          <p:cNvPr id="7247" name="Google Shape;7247;g2b2a272cbfa_0_15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8" name="Google Shape;7248;g2b2a272cbfa_0_15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7" name="Shape 7567"/>
        <p:cNvGrpSpPr/>
        <p:nvPr/>
      </p:nvGrpSpPr>
      <p:grpSpPr>
        <a:xfrm>
          <a:off x="0" y="0"/>
          <a:ext cx="0" cy="0"/>
          <a:chOff x="0" y="0"/>
          <a:chExt cx="0" cy="0"/>
        </a:xfrm>
      </p:grpSpPr>
      <p:sp>
        <p:nvSpPr>
          <p:cNvPr id="7568" name="Google Shape;7568;g2b2a272cbfa_0_15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9" name="Google Shape;7569;g2b2a272cbfa_0_15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0f41e19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0f41e19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5" name="Shape 7875"/>
        <p:cNvGrpSpPr/>
        <p:nvPr/>
      </p:nvGrpSpPr>
      <p:grpSpPr>
        <a:xfrm>
          <a:off x="0" y="0"/>
          <a:ext cx="0" cy="0"/>
          <a:chOff x="0" y="0"/>
          <a:chExt cx="0" cy="0"/>
        </a:xfrm>
      </p:grpSpPr>
      <p:sp>
        <p:nvSpPr>
          <p:cNvPr id="7876" name="Google Shape;7876;g2b2a272cbfa_0_17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7" name="Google Shape;7877;g2b2a272cbfa_0_17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0f41e192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0f41e192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1bf8d60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d1bf8d60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1bf8d60a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1bf8d60a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1bf8d60a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1bf8d60a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1bf8d60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1bf8d60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770375" y="1282300"/>
            <a:ext cx="5816700" cy="20799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770375" y="3626702"/>
            <a:ext cx="5816700" cy="4758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SzPts val="1400"/>
              <a:buNone/>
              <a:defRPr sz="1600">
                <a:latin typeface="Mulish"/>
                <a:ea typeface="Mulish"/>
                <a:cs typeface="Mulish"/>
                <a:sym typeface="Mulish"/>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grpSp>
        <p:nvGrpSpPr>
          <p:cNvPr id="11" name="Google Shape;11;p2"/>
          <p:cNvGrpSpPr/>
          <p:nvPr/>
        </p:nvGrpSpPr>
        <p:grpSpPr>
          <a:xfrm>
            <a:off x="-792175" y="1876250"/>
            <a:ext cx="1891175" cy="1269988"/>
            <a:chOff x="-792175" y="1876250"/>
            <a:chExt cx="1891175" cy="1269988"/>
          </a:xfrm>
        </p:grpSpPr>
        <p:sp>
          <p:nvSpPr>
            <p:cNvPr id="12" name="Google Shape;12;p2"/>
            <p:cNvSpPr/>
            <p:nvPr/>
          </p:nvSpPr>
          <p:spPr>
            <a:xfrm>
              <a:off x="-406400" y="2320750"/>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3" name="Google Shape;13;p2"/>
            <p:cNvSpPr/>
            <p:nvPr/>
          </p:nvSpPr>
          <p:spPr>
            <a:xfrm>
              <a:off x="-792175" y="1876250"/>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4" name="Google Shape;14;p2"/>
            <p:cNvSpPr/>
            <p:nvPr/>
          </p:nvSpPr>
          <p:spPr>
            <a:xfrm>
              <a:off x="-792175" y="2765238"/>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15" name="Google Shape;15;p2"/>
          <p:cNvGrpSpPr/>
          <p:nvPr/>
        </p:nvGrpSpPr>
        <p:grpSpPr>
          <a:xfrm>
            <a:off x="335675" y="369077"/>
            <a:ext cx="8472625" cy="4500127"/>
            <a:chOff x="335675" y="369077"/>
            <a:chExt cx="8472625" cy="4500127"/>
          </a:xfrm>
        </p:grpSpPr>
        <p:grpSp>
          <p:nvGrpSpPr>
            <p:cNvPr id="16" name="Google Shape;16;p2"/>
            <p:cNvGrpSpPr/>
            <p:nvPr/>
          </p:nvGrpSpPr>
          <p:grpSpPr>
            <a:xfrm>
              <a:off x="8647800" y="369077"/>
              <a:ext cx="160500" cy="601747"/>
              <a:chOff x="449500" y="4227400"/>
              <a:chExt cx="160500" cy="642000"/>
            </a:xfrm>
          </p:grpSpPr>
          <p:sp>
            <p:nvSpPr>
              <p:cNvPr id="17" name="Google Shape;17;p2"/>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8" name="Google Shape;18;p2"/>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9" name="Google Shape;19;p2"/>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0" name="Google Shape;20;p2"/>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21" name="Google Shape;21;p2"/>
            <p:cNvGrpSpPr/>
            <p:nvPr/>
          </p:nvGrpSpPr>
          <p:grpSpPr>
            <a:xfrm>
              <a:off x="335675" y="4267457"/>
              <a:ext cx="160500" cy="601747"/>
              <a:chOff x="449500" y="4227400"/>
              <a:chExt cx="160500" cy="642000"/>
            </a:xfrm>
          </p:grpSpPr>
          <p:sp>
            <p:nvSpPr>
              <p:cNvPr id="22" name="Google Shape;22;p2"/>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3" name="Google Shape;23;p2"/>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4" name="Google Shape;24;p2"/>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5" name="Google Shape;25;p2"/>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 name="Shape 165"/>
        <p:cNvGrpSpPr/>
        <p:nvPr/>
      </p:nvGrpSpPr>
      <p:grpSpPr>
        <a:xfrm>
          <a:off x="0" y="0"/>
          <a:ext cx="0" cy="0"/>
          <a:chOff x="0" y="0"/>
          <a:chExt cx="0" cy="0"/>
        </a:xfrm>
      </p:grpSpPr>
      <p:sp>
        <p:nvSpPr>
          <p:cNvPr id="166" name="Google Shape;166;p11"/>
          <p:cNvSpPr/>
          <p:nvPr>
            <p:ph idx="2" type="pic"/>
          </p:nvPr>
        </p:nvSpPr>
        <p:spPr>
          <a:xfrm>
            <a:off x="0" y="0"/>
            <a:ext cx="9144000" cy="5143500"/>
          </a:xfrm>
          <a:prstGeom prst="rect">
            <a:avLst/>
          </a:prstGeom>
          <a:noFill/>
          <a:ln>
            <a:noFill/>
          </a:ln>
        </p:spPr>
      </p:sp>
      <p:sp>
        <p:nvSpPr>
          <p:cNvPr id="167" name="Google Shape;167;p11"/>
          <p:cNvSpPr txBox="1"/>
          <p:nvPr>
            <p:ph type="title"/>
          </p:nvPr>
        </p:nvSpPr>
        <p:spPr>
          <a:xfrm>
            <a:off x="0" y="4035875"/>
            <a:ext cx="9144000" cy="5727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accent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8" name="Shape 168"/>
        <p:cNvGrpSpPr/>
        <p:nvPr/>
      </p:nvGrpSpPr>
      <p:grpSpPr>
        <a:xfrm>
          <a:off x="0" y="0"/>
          <a:ext cx="0" cy="0"/>
          <a:chOff x="0" y="0"/>
          <a:chExt cx="0" cy="0"/>
        </a:xfrm>
      </p:grpSpPr>
      <p:sp>
        <p:nvSpPr>
          <p:cNvPr id="169" name="Google Shape;169;p12"/>
          <p:cNvSpPr txBox="1"/>
          <p:nvPr>
            <p:ph hasCustomPrompt="1" type="title"/>
          </p:nvPr>
        </p:nvSpPr>
        <p:spPr>
          <a:xfrm>
            <a:off x="1284000" y="1555613"/>
            <a:ext cx="6576000" cy="1360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0" name="Google Shape;170;p12"/>
          <p:cNvSpPr txBox="1"/>
          <p:nvPr>
            <p:ph idx="1" type="subTitle"/>
          </p:nvPr>
        </p:nvSpPr>
        <p:spPr>
          <a:xfrm>
            <a:off x="1284000" y="3090788"/>
            <a:ext cx="6576000" cy="497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71" name="Google Shape;171;p12"/>
          <p:cNvGrpSpPr/>
          <p:nvPr/>
        </p:nvGrpSpPr>
        <p:grpSpPr>
          <a:xfrm>
            <a:off x="434100" y="369077"/>
            <a:ext cx="8275800" cy="4405347"/>
            <a:chOff x="497600" y="423613"/>
            <a:chExt cx="8275800" cy="4405347"/>
          </a:xfrm>
        </p:grpSpPr>
        <p:grpSp>
          <p:nvGrpSpPr>
            <p:cNvPr id="172" name="Google Shape;172;p12"/>
            <p:cNvGrpSpPr/>
            <p:nvPr/>
          </p:nvGrpSpPr>
          <p:grpSpPr>
            <a:xfrm>
              <a:off x="8612900" y="423613"/>
              <a:ext cx="160500" cy="601747"/>
              <a:chOff x="449500" y="4227400"/>
              <a:chExt cx="160500" cy="642000"/>
            </a:xfrm>
          </p:grpSpPr>
          <p:sp>
            <p:nvSpPr>
              <p:cNvPr id="173" name="Google Shape;173;p12"/>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74" name="Google Shape;174;p12"/>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75" name="Google Shape;175;p12"/>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76" name="Google Shape;176;p12"/>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177" name="Google Shape;177;p12"/>
            <p:cNvGrpSpPr/>
            <p:nvPr/>
          </p:nvGrpSpPr>
          <p:grpSpPr>
            <a:xfrm>
              <a:off x="497600" y="4227213"/>
              <a:ext cx="160500" cy="601747"/>
              <a:chOff x="449500" y="4227400"/>
              <a:chExt cx="160500" cy="642000"/>
            </a:xfrm>
          </p:grpSpPr>
          <p:sp>
            <p:nvSpPr>
              <p:cNvPr id="178" name="Google Shape;178;p12"/>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79" name="Google Shape;179;p12"/>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80" name="Google Shape;180;p12"/>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81" name="Google Shape;181;p12"/>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grpSp>
        <p:nvGrpSpPr>
          <p:cNvPr id="182" name="Google Shape;182;p12"/>
          <p:cNvGrpSpPr/>
          <p:nvPr/>
        </p:nvGrpSpPr>
        <p:grpSpPr>
          <a:xfrm>
            <a:off x="-792175" y="1876250"/>
            <a:ext cx="1891175" cy="1269988"/>
            <a:chOff x="-792175" y="1876250"/>
            <a:chExt cx="1891175" cy="1269988"/>
          </a:xfrm>
        </p:grpSpPr>
        <p:sp>
          <p:nvSpPr>
            <p:cNvPr id="183" name="Google Shape;183;p12"/>
            <p:cNvSpPr/>
            <p:nvPr/>
          </p:nvSpPr>
          <p:spPr>
            <a:xfrm>
              <a:off x="-406400" y="2320750"/>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84" name="Google Shape;184;p12"/>
            <p:cNvSpPr/>
            <p:nvPr/>
          </p:nvSpPr>
          <p:spPr>
            <a:xfrm>
              <a:off x="-792175" y="1876250"/>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85" name="Google Shape;185;p12"/>
            <p:cNvSpPr/>
            <p:nvPr/>
          </p:nvSpPr>
          <p:spPr>
            <a:xfrm>
              <a:off x="-792175" y="2765238"/>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3"/>
        </a:solidFill>
      </p:bgPr>
    </p:bg>
    <p:spTree>
      <p:nvGrpSpPr>
        <p:cNvPr id="186" name="Shape 18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87" name="Shape 187"/>
        <p:cNvGrpSpPr/>
        <p:nvPr/>
      </p:nvGrpSpPr>
      <p:grpSpPr>
        <a:xfrm>
          <a:off x="0" y="0"/>
          <a:ext cx="0" cy="0"/>
          <a:chOff x="0" y="0"/>
          <a:chExt cx="0" cy="0"/>
        </a:xfrm>
      </p:grpSpPr>
      <p:sp>
        <p:nvSpPr>
          <p:cNvPr id="188" name="Google Shape;18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9" name="Google Shape;189;p14"/>
          <p:cNvSpPr txBox="1"/>
          <p:nvPr>
            <p:ph idx="1" type="subTitle"/>
          </p:nvPr>
        </p:nvSpPr>
        <p:spPr>
          <a:xfrm>
            <a:off x="2007600" y="2130420"/>
            <a:ext cx="2466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0" name="Google Shape;190;p14"/>
          <p:cNvSpPr txBox="1"/>
          <p:nvPr>
            <p:ph idx="2" type="subTitle"/>
          </p:nvPr>
        </p:nvSpPr>
        <p:spPr>
          <a:xfrm>
            <a:off x="5366402" y="2130420"/>
            <a:ext cx="2466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1" name="Google Shape;191;p14"/>
          <p:cNvSpPr txBox="1"/>
          <p:nvPr>
            <p:ph idx="3" type="subTitle"/>
          </p:nvPr>
        </p:nvSpPr>
        <p:spPr>
          <a:xfrm>
            <a:off x="2007600" y="3397975"/>
            <a:ext cx="2466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2" name="Google Shape;192;p14"/>
          <p:cNvSpPr txBox="1"/>
          <p:nvPr>
            <p:ph idx="4" type="subTitle"/>
          </p:nvPr>
        </p:nvSpPr>
        <p:spPr>
          <a:xfrm>
            <a:off x="5366402" y="3397975"/>
            <a:ext cx="2466300" cy="604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3" name="Google Shape;193;p14"/>
          <p:cNvSpPr txBox="1"/>
          <p:nvPr>
            <p:ph hasCustomPrompt="1" idx="5" type="title"/>
          </p:nvPr>
        </p:nvSpPr>
        <p:spPr>
          <a:xfrm>
            <a:off x="1311298" y="1703481"/>
            <a:ext cx="696300" cy="6402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4"/>
          <p:cNvSpPr txBox="1"/>
          <p:nvPr>
            <p:ph hasCustomPrompt="1" idx="6" type="title"/>
          </p:nvPr>
        </p:nvSpPr>
        <p:spPr>
          <a:xfrm>
            <a:off x="1311298" y="2948281"/>
            <a:ext cx="696300" cy="6402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5" name="Google Shape;195;p14"/>
          <p:cNvSpPr txBox="1"/>
          <p:nvPr>
            <p:ph hasCustomPrompt="1" idx="7" type="title"/>
          </p:nvPr>
        </p:nvSpPr>
        <p:spPr>
          <a:xfrm>
            <a:off x="4670095" y="1703481"/>
            <a:ext cx="696300" cy="6402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6" name="Google Shape;196;p14"/>
          <p:cNvSpPr txBox="1"/>
          <p:nvPr>
            <p:ph hasCustomPrompt="1" idx="8" type="title"/>
          </p:nvPr>
        </p:nvSpPr>
        <p:spPr>
          <a:xfrm>
            <a:off x="4670095" y="2948281"/>
            <a:ext cx="696300" cy="6402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b="0"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4"/>
          <p:cNvSpPr txBox="1"/>
          <p:nvPr>
            <p:ph idx="9" type="subTitle"/>
          </p:nvPr>
        </p:nvSpPr>
        <p:spPr>
          <a:xfrm>
            <a:off x="2007598" y="1841775"/>
            <a:ext cx="2466300" cy="363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98" name="Google Shape;198;p14"/>
          <p:cNvSpPr txBox="1"/>
          <p:nvPr>
            <p:ph idx="13" type="subTitle"/>
          </p:nvPr>
        </p:nvSpPr>
        <p:spPr>
          <a:xfrm>
            <a:off x="5366402" y="1841775"/>
            <a:ext cx="2466300" cy="363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99" name="Google Shape;199;p14"/>
          <p:cNvSpPr txBox="1"/>
          <p:nvPr>
            <p:ph idx="14" type="subTitle"/>
          </p:nvPr>
        </p:nvSpPr>
        <p:spPr>
          <a:xfrm>
            <a:off x="2007598" y="3143729"/>
            <a:ext cx="2466300" cy="363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00" name="Google Shape;200;p14"/>
          <p:cNvSpPr txBox="1"/>
          <p:nvPr>
            <p:ph idx="15" type="subTitle"/>
          </p:nvPr>
        </p:nvSpPr>
        <p:spPr>
          <a:xfrm>
            <a:off x="5366402" y="3143729"/>
            <a:ext cx="2466300" cy="363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01" name="Google Shape;201;p14"/>
          <p:cNvGrpSpPr/>
          <p:nvPr/>
        </p:nvGrpSpPr>
        <p:grpSpPr>
          <a:xfrm flipH="1">
            <a:off x="270488" y="4418075"/>
            <a:ext cx="385800" cy="381000"/>
            <a:chOff x="6069775" y="4352925"/>
            <a:chExt cx="385800" cy="381000"/>
          </a:xfrm>
        </p:grpSpPr>
        <p:sp>
          <p:nvSpPr>
            <p:cNvPr id="202" name="Google Shape;202;p14"/>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203" name="Google Shape;203;p14"/>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204" name="Google Shape;204;p14"/>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205" name="Google Shape;205;p14"/>
          <p:cNvGrpSpPr/>
          <p:nvPr/>
        </p:nvGrpSpPr>
        <p:grpSpPr>
          <a:xfrm flipH="1">
            <a:off x="8693663" y="4197338"/>
            <a:ext cx="160500" cy="601747"/>
            <a:chOff x="449500" y="4227400"/>
            <a:chExt cx="160500" cy="642000"/>
          </a:xfrm>
        </p:grpSpPr>
        <p:sp>
          <p:nvSpPr>
            <p:cNvPr id="206" name="Google Shape;206;p14"/>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07" name="Google Shape;207;p14"/>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08" name="Google Shape;208;p14"/>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09" name="Google Shape;209;p14"/>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210" name="Google Shape;210;p14"/>
          <p:cNvGrpSpPr/>
          <p:nvPr/>
        </p:nvGrpSpPr>
        <p:grpSpPr>
          <a:xfrm flipH="1">
            <a:off x="8109888" y="1264600"/>
            <a:ext cx="1891175" cy="1269988"/>
            <a:chOff x="-792175" y="1876250"/>
            <a:chExt cx="1891175" cy="1269988"/>
          </a:xfrm>
        </p:grpSpPr>
        <p:sp>
          <p:nvSpPr>
            <p:cNvPr id="211" name="Google Shape;211;p14"/>
            <p:cNvSpPr/>
            <p:nvPr/>
          </p:nvSpPr>
          <p:spPr>
            <a:xfrm>
              <a:off x="-406400" y="2320750"/>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12" name="Google Shape;212;p14"/>
            <p:cNvSpPr/>
            <p:nvPr/>
          </p:nvSpPr>
          <p:spPr>
            <a:xfrm>
              <a:off x="-792175" y="1876250"/>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13" name="Google Shape;213;p14"/>
            <p:cNvSpPr/>
            <p:nvPr/>
          </p:nvSpPr>
          <p:spPr>
            <a:xfrm>
              <a:off x="-792175" y="2765238"/>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214" name="Shape 214"/>
        <p:cNvGrpSpPr/>
        <p:nvPr/>
      </p:nvGrpSpPr>
      <p:grpSpPr>
        <a:xfrm>
          <a:off x="0" y="0"/>
          <a:ext cx="0" cy="0"/>
          <a:chOff x="0" y="0"/>
          <a:chExt cx="0" cy="0"/>
        </a:xfrm>
      </p:grpSpPr>
      <p:sp>
        <p:nvSpPr>
          <p:cNvPr id="215" name="Google Shape;21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6" name="Google Shape;216;p15"/>
          <p:cNvSpPr txBox="1"/>
          <p:nvPr>
            <p:ph idx="1" type="subTitle"/>
          </p:nvPr>
        </p:nvSpPr>
        <p:spPr>
          <a:xfrm>
            <a:off x="4804600" y="1628750"/>
            <a:ext cx="3016800" cy="217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7" name="Google Shape;217;p15"/>
          <p:cNvSpPr txBox="1"/>
          <p:nvPr>
            <p:ph idx="2" type="subTitle"/>
          </p:nvPr>
        </p:nvSpPr>
        <p:spPr>
          <a:xfrm>
            <a:off x="1322600" y="1628750"/>
            <a:ext cx="3016800" cy="2171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218" name="Google Shape;218;p15"/>
          <p:cNvGrpSpPr/>
          <p:nvPr/>
        </p:nvGrpSpPr>
        <p:grpSpPr>
          <a:xfrm>
            <a:off x="8546950" y="349000"/>
            <a:ext cx="385800" cy="381000"/>
            <a:chOff x="6069775" y="4352925"/>
            <a:chExt cx="385800" cy="381000"/>
          </a:xfrm>
        </p:grpSpPr>
        <p:sp>
          <p:nvSpPr>
            <p:cNvPr id="219" name="Google Shape;219;p15"/>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220" name="Google Shape;220;p15"/>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221" name="Google Shape;221;p15"/>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222" name="Google Shape;222;p15"/>
          <p:cNvGrpSpPr/>
          <p:nvPr/>
        </p:nvGrpSpPr>
        <p:grpSpPr>
          <a:xfrm>
            <a:off x="335675" y="4267457"/>
            <a:ext cx="8484425" cy="601747"/>
            <a:chOff x="335675" y="4267457"/>
            <a:chExt cx="8484425" cy="601747"/>
          </a:xfrm>
        </p:grpSpPr>
        <p:grpSp>
          <p:nvGrpSpPr>
            <p:cNvPr id="223" name="Google Shape;223;p15"/>
            <p:cNvGrpSpPr/>
            <p:nvPr/>
          </p:nvGrpSpPr>
          <p:grpSpPr>
            <a:xfrm>
              <a:off x="335675" y="4267457"/>
              <a:ext cx="160500" cy="601747"/>
              <a:chOff x="449500" y="4227400"/>
              <a:chExt cx="160500" cy="642000"/>
            </a:xfrm>
          </p:grpSpPr>
          <p:sp>
            <p:nvSpPr>
              <p:cNvPr id="224" name="Google Shape;224;p15"/>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25" name="Google Shape;225;p15"/>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26" name="Google Shape;226;p15"/>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27" name="Google Shape;227;p15"/>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228" name="Google Shape;228;p15"/>
            <p:cNvGrpSpPr/>
            <p:nvPr/>
          </p:nvGrpSpPr>
          <p:grpSpPr>
            <a:xfrm>
              <a:off x="8659600" y="4267457"/>
              <a:ext cx="160500" cy="601747"/>
              <a:chOff x="449500" y="4227400"/>
              <a:chExt cx="160500" cy="642000"/>
            </a:xfrm>
          </p:grpSpPr>
          <p:sp>
            <p:nvSpPr>
              <p:cNvPr id="229" name="Google Shape;229;p15"/>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30" name="Google Shape;230;p15"/>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31" name="Google Shape;231;p15"/>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32" name="Google Shape;232;p15"/>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33" name="Shape 233"/>
        <p:cNvGrpSpPr/>
        <p:nvPr/>
      </p:nvGrpSpPr>
      <p:grpSpPr>
        <a:xfrm>
          <a:off x="0" y="0"/>
          <a:ext cx="0" cy="0"/>
          <a:chOff x="0" y="0"/>
          <a:chExt cx="0" cy="0"/>
        </a:xfrm>
      </p:grpSpPr>
      <p:sp>
        <p:nvSpPr>
          <p:cNvPr id="234" name="Google Shape;23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5" name="Google Shape;235;p16"/>
          <p:cNvSpPr txBox="1"/>
          <p:nvPr>
            <p:ph idx="1" type="subTitle"/>
          </p:nvPr>
        </p:nvSpPr>
        <p:spPr>
          <a:xfrm>
            <a:off x="1947450" y="1881600"/>
            <a:ext cx="5249100" cy="64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36" name="Google Shape;236;p16"/>
          <p:cNvSpPr txBox="1"/>
          <p:nvPr>
            <p:ph idx="2" type="subTitle"/>
          </p:nvPr>
        </p:nvSpPr>
        <p:spPr>
          <a:xfrm>
            <a:off x="1947450" y="3559600"/>
            <a:ext cx="5249100" cy="64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37" name="Google Shape;237;p16"/>
          <p:cNvSpPr txBox="1"/>
          <p:nvPr>
            <p:ph idx="3" type="subTitle"/>
          </p:nvPr>
        </p:nvSpPr>
        <p:spPr>
          <a:xfrm>
            <a:off x="1947450" y="1508700"/>
            <a:ext cx="5249100" cy="36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8" name="Google Shape;238;p16"/>
          <p:cNvSpPr txBox="1"/>
          <p:nvPr>
            <p:ph idx="4" type="subTitle"/>
          </p:nvPr>
        </p:nvSpPr>
        <p:spPr>
          <a:xfrm>
            <a:off x="1947450" y="3189700"/>
            <a:ext cx="5249100" cy="36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39" name="Google Shape;239;p16"/>
          <p:cNvGrpSpPr/>
          <p:nvPr/>
        </p:nvGrpSpPr>
        <p:grpSpPr>
          <a:xfrm flipH="1">
            <a:off x="520313" y="4418075"/>
            <a:ext cx="385800" cy="381000"/>
            <a:chOff x="6069775" y="4352925"/>
            <a:chExt cx="385800" cy="381000"/>
          </a:xfrm>
        </p:grpSpPr>
        <p:sp>
          <p:nvSpPr>
            <p:cNvPr id="240" name="Google Shape;240;p16"/>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241" name="Google Shape;241;p16"/>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242" name="Google Shape;242;p16"/>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243" name="Google Shape;243;p16"/>
          <p:cNvGrpSpPr/>
          <p:nvPr/>
        </p:nvGrpSpPr>
        <p:grpSpPr>
          <a:xfrm flipH="1">
            <a:off x="8109888" y="1264600"/>
            <a:ext cx="1891175" cy="1269988"/>
            <a:chOff x="-792175" y="1876250"/>
            <a:chExt cx="1891175" cy="1269988"/>
          </a:xfrm>
        </p:grpSpPr>
        <p:sp>
          <p:nvSpPr>
            <p:cNvPr id="244" name="Google Shape;244;p16"/>
            <p:cNvSpPr/>
            <p:nvPr/>
          </p:nvSpPr>
          <p:spPr>
            <a:xfrm>
              <a:off x="-406400" y="2320750"/>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45" name="Google Shape;245;p16"/>
            <p:cNvSpPr/>
            <p:nvPr/>
          </p:nvSpPr>
          <p:spPr>
            <a:xfrm>
              <a:off x="-792175" y="1876250"/>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46" name="Google Shape;246;p16"/>
            <p:cNvSpPr/>
            <p:nvPr/>
          </p:nvSpPr>
          <p:spPr>
            <a:xfrm>
              <a:off x="-792175" y="2765238"/>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247" name="Google Shape;247;p16"/>
          <p:cNvGrpSpPr/>
          <p:nvPr/>
        </p:nvGrpSpPr>
        <p:grpSpPr>
          <a:xfrm>
            <a:off x="8659600" y="4267457"/>
            <a:ext cx="160500" cy="601747"/>
            <a:chOff x="449500" y="4227400"/>
            <a:chExt cx="160500" cy="642000"/>
          </a:xfrm>
        </p:grpSpPr>
        <p:sp>
          <p:nvSpPr>
            <p:cNvPr id="248" name="Google Shape;248;p16"/>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49" name="Google Shape;249;p16"/>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50" name="Google Shape;250;p16"/>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51" name="Google Shape;251;p16"/>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52" name="Shape 252"/>
        <p:cNvGrpSpPr/>
        <p:nvPr/>
      </p:nvGrpSpPr>
      <p:grpSpPr>
        <a:xfrm>
          <a:off x="0" y="0"/>
          <a:ext cx="0" cy="0"/>
          <a:chOff x="0" y="0"/>
          <a:chExt cx="0" cy="0"/>
        </a:xfrm>
      </p:grpSpPr>
      <p:sp>
        <p:nvSpPr>
          <p:cNvPr id="253" name="Google Shape;253;p17"/>
          <p:cNvSpPr txBox="1"/>
          <p:nvPr>
            <p:ph idx="1" type="subTitle"/>
          </p:nvPr>
        </p:nvSpPr>
        <p:spPr>
          <a:xfrm>
            <a:off x="948731" y="3310824"/>
            <a:ext cx="23055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4" name="Google Shape;254;p17"/>
          <p:cNvSpPr txBox="1"/>
          <p:nvPr>
            <p:ph idx="2" type="subTitle"/>
          </p:nvPr>
        </p:nvSpPr>
        <p:spPr>
          <a:xfrm>
            <a:off x="3390671" y="3310824"/>
            <a:ext cx="23055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5" name="Google Shape;255;p17"/>
          <p:cNvSpPr txBox="1"/>
          <p:nvPr>
            <p:ph idx="3" type="subTitle"/>
          </p:nvPr>
        </p:nvSpPr>
        <p:spPr>
          <a:xfrm>
            <a:off x="5889769" y="3310824"/>
            <a:ext cx="23055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56" name="Google Shape;25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7" name="Google Shape;257;p17"/>
          <p:cNvSpPr txBox="1"/>
          <p:nvPr>
            <p:ph idx="4" type="subTitle"/>
          </p:nvPr>
        </p:nvSpPr>
        <p:spPr>
          <a:xfrm>
            <a:off x="948731" y="3000275"/>
            <a:ext cx="2305500" cy="39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8" name="Google Shape;258;p17"/>
          <p:cNvSpPr txBox="1"/>
          <p:nvPr>
            <p:ph idx="5" type="subTitle"/>
          </p:nvPr>
        </p:nvSpPr>
        <p:spPr>
          <a:xfrm>
            <a:off x="3390672" y="3000275"/>
            <a:ext cx="2305500" cy="39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9" name="Google Shape;259;p17"/>
          <p:cNvSpPr txBox="1"/>
          <p:nvPr>
            <p:ph idx="6" type="subTitle"/>
          </p:nvPr>
        </p:nvSpPr>
        <p:spPr>
          <a:xfrm>
            <a:off x="5889769" y="3000275"/>
            <a:ext cx="2305500" cy="394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60" name="Google Shape;260;p17"/>
          <p:cNvGrpSpPr/>
          <p:nvPr/>
        </p:nvGrpSpPr>
        <p:grpSpPr>
          <a:xfrm flipH="1">
            <a:off x="520313" y="4418075"/>
            <a:ext cx="385800" cy="381000"/>
            <a:chOff x="6069775" y="4352925"/>
            <a:chExt cx="385800" cy="381000"/>
          </a:xfrm>
        </p:grpSpPr>
        <p:sp>
          <p:nvSpPr>
            <p:cNvPr id="261" name="Google Shape;261;p17"/>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262" name="Google Shape;262;p17"/>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17"/>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264" name="Google Shape;264;p17"/>
          <p:cNvGrpSpPr/>
          <p:nvPr/>
        </p:nvGrpSpPr>
        <p:grpSpPr>
          <a:xfrm flipH="1">
            <a:off x="7984608" y="4172721"/>
            <a:ext cx="709065" cy="601645"/>
            <a:chOff x="8076238" y="467775"/>
            <a:chExt cx="709065" cy="601645"/>
          </a:xfrm>
        </p:grpSpPr>
        <p:sp>
          <p:nvSpPr>
            <p:cNvPr id="265" name="Google Shape;265;p17"/>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66" name="Google Shape;266;p17"/>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267" name="Google Shape;267;p17"/>
            <p:cNvCxnSpPr>
              <a:stCxn id="265" idx="2"/>
              <a:endCxn id="266"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grpSp>
        <p:nvGrpSpPr>
          <p:cNvPr id="268" name="Google Shape;268;p17"/>
          <p:cNvGrpSpPr/>
          <p:nvPr/>
        </p:nvGrpSpPr>
        <p:grpSpPr>
          <a:xfrm>
            <a:off x="8647800" y="369077"/>
            <a:ext cx="160500" cy="601747"/>
            <a:chOff x="449500" y="4227400"/>
            <a:chExt cx="160500" cy="642000"/>
          </a:xfrm>
        </p:grpSpPr>
        <p:sp>
          <p:nvSpPr>
            <p:cNvPr id="269" name="Google Shape;269;p17"/>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70" name="Google Shape;270;p17"/>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71" name="Google Shape;271;p17"/>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72" name="Google Shape;272;p17"/>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3" name="Shape 273"/>
        <p:cNvGrpSpPr/>
        <p:nvPr/>
      </p:nvGrpSpPr>
      <p:grpSpPr>
        <a:xfrm>
          <a:off x="0" y="0"/>
          <a:ext cx="0" cy="0"/>
          <a:chOff x="0" y="0"/>
          <a:chExt cx="0" cy="0"/>
        </a:xfrm>
      </p:grpSpPr>
      <p:sp>
        <p:nvSpPr>
          <p:cNvPr id="274" name="Google Shape;27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5" name="Google Shape;275;p18"/>
          <p:cNvSpPr txBox="1"/>
          <p:nvPr>
            <p:ph idx="1" type="subTitle"/>
          </p:nvPr>
        </p:nvSpPr>
        <p:spPr>
          <a:xfrm>
            <a:off x="1324606" y="2040777"/>
            <a:ext cx="20205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6" name="Google Shape;276;p18"/>
          <p:cNvSpPr txBox="1"/>
          <p:nvPr>
            <p:ph idx="2" type="subTitle"/>
          </p:nvPr>
        </p:nvSpPr>
        <p:spPr>
          <a:xfrm>
            <a:off x="3561760" y="2040777"/>
            <a:ext cx="20205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7" name="Google Shape;277;p18"/>
          <p:cNvSpPr txBox="1"/>
          <p:nvPr>
            <p:ph idx="3" type="subTitle"/>
          </p:nvPr>
        </p:nvSpPr>
        <p:spPr>
          <a:xfrm>
            <a:off x="1324606" y="3529975"/>
            <a:ext cx="20205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8" name="Google Shape;278;p18"/>
          <p:cNvSpPr txBox="1"/>
          <p:nvPr>
            <p:ph idx="4" type="subTitle"/>
          </p:nvPr>
        </p:nvSpPr>
        <p:spPr>
          <a:xfrm>
            <a:off x="3561760" y="3529975"/>
            <a:ext cx="20205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9" name="Google Shape;279;p18"/>
          <p:cNvSpPr txBox="1"/>
          <p:nvPr>
            <p:ph idx="5" type="subTitle"/>
          </p:nvPr>
        </p:nvSpPr>
        <p:spPr>
          <a:xfrm>
            <a:off x="5798894" y="2040777"/>
            <a:ext cx="20205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80" name="Google Shape;280;p18"/>
          <p:cNvSpPr txBox="1"/>
          <p:nvPr>
            <p:ph idx="6" type="subTitle"/>
          </p:nvPr>
        </p:nvSpPr>
        <p:spPr>
          <a:xfrm>
            <a:off x="5798894" y="3529975"/>
            <a:ext cx="20205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81" name="Google Shape;281;p18"/>
          <p:cNvSpPr txBox="1"/>
          <p:nvPr>
            <p:ph idx="7" type="subTitle"/>
          </p:nvPr>
        </p:nvSpPr>
        <p:spPr>
          <a:xfrm>
            <a:off x="1324600" y="1610350"/>
            <a:ext cx="2020500" cy="50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2" name="Google Shape;282;p18"/>
          <p:cNvSpPr txBox="1"/>
          <p:nvPr>
            <p:ph idx="8" type="subTitle"/>
          </p:nvPr>
        </p:nvSpPr>
        <p:spPr>
          <a:xfrm>
            <a:off x="3561758" y="1610350"/>
            <a:ext cx="2020500" cy="50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3" name="Google Shape;283;p18"/>
          <p:cNvSpPr txBox="1"/>
          <p:nvPr>
            <p:ph idx="9" type="subTitle"/>
          </p:nvPr>
        </p:nvSpPr>
        <p:spPr>
          <a:xfrm>
            <a:off x="1324600" y="3099526"/>
            <a:ext cx="2020500" cy="50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4" name="Google Shape;284;p18"/>
          <p:cNvSpPr txBox="1"/>
          <p:nvPr>
            <p:ph idx="13" type="subTitle"/>
          </p:nvPr>
        </p:nvSpPr>
        <p:spPr>
          <a:xfrm>
            <a:off x="3561758" y="3099526"/>
            <a:ext cx="2020500" cy="50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5" name="Google Shape;285;p18"/>
          <p:cNvSpPr txBox="1"/>
          <p:nvPr>
            <p:ph idx="14" type="subTitle"/>
          </p:nvPr>
        </p:nvSpPr>
        <p:spPr>
          <a:xfrm>
            <a:off x="5798896" y="1610350"/>
            <a:ext cx="2020500" cy="50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6" name="Google Shape;286;p18"/>
          <p:cNvSpPr txBox="1"/>
          <p:nvPr>
            <p:ph idx="15" type="subTitle"/>
          </p:nvPr>
        </p:nvSpPr>
        <p:spPr>
          <a:xfrm>
            <a:off x="5798896" y="3099526"/>
            <a:ext cx="2020500" cy="50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87" name="Google Shape;287;p18"/>
          <p:cNvGrpSpPr/>
          <p:nvPr/>
        </p:nvGrpSpPr>
        <p:grpSpPr>
          <a:xfrm>
            <a:off x="8237875" y="349000"/>
            <a:ext cx="385800" cy="381000"/>
            <a:chOff x="6069775" y="4352925"/>
            <a:chExt cx="385800" cy="381000"/>
          </a:xfrm>
        </p:grpSpPr>
        <p:sp>
          <p:nvSpPr>
            <p:cNvPr id="288" name="Google Shape;288;p18"/>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289" name="Google Shape;289;p18"/>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290" name="Google Shape;290;p18"/>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291" name="Google Shape;291;p18"/>
          <p:cNvGrpSpPr/>
          <p:nvPr/>
        </p:nvGrpSpPr>
        <p:grpSpPr>
          <a:xfrm>
            <a:off x="335675" y="4267457"/>
            <a:ext cx="160500" cy="601747"/>
            <a:chOff x="449500" y="4227400"/>
            <a:chExt cx="160500" cy="642000"/>
          </a:xfrm>
        </p:grpSpPr>
        <p:sp>
          <p:nvSpPr>
            <p:cNvPr id="292" name="Google Shape;292;p18"/>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93" name="Google Shape;293;p18"/>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94" name="Google Shape;294;p18"/>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295" name="Google Shape;295;p18"/>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296" name="Shape 296"/>
        <p:cNvGrpSpPr/>
        <p:nvPr/>
      </p:nvGrpSpPr>
      <p:grpSpPr>
        <a:xfrm>
          <a:off x="0" y="0"/>
          <a:ext cx="0" cy="0"/>
          <a:chOff x="0" y="0"/>
          <a:chExt cx="0" cy="0"/>
        </a:xfrm>
      </p:grpSpPr>
      <p:sp>
        <p:nvSpPr>
          <p:cNvPr id="297" name="Google Shape;297;p1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98" name="Google Shape;298;p19"/>
          <p:cNvSpPr txBox="1"/>
          <p:nvPr>
            <p:ph idx="1" type="body"/>
          </p:nvPr>
        </p:nvSpPr>
        <p:spPr>
          <a:xfrm>
            <a:off x="720000" y="1259925"/>
            <a:ext cx="7704000" cy="1728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grpSp>
        <p:nvGrpSpPr>
          <p:cNvPr id="299" name="Google Shape;299;p19"/>
          <p:cNvGrpSpPr/>
          <p:nvPr/>
        </p:nvGrpSpPr>
        <p:grpSpPr>
          <a:xfrm flipH="1">
            <a:off x="520313" y="4418075"/>
            <a:ext cx="385800" cy="381000"/>
            <a:chOff x="6069775" y="4352925"/>
            <a:chExt cx="385800" cy="381000"/>
          </a:xfrm>
        </p:grpSpPr>
        <p:sp>
          <p:nvSpPr>
            <p:cNvPr id="300" name="Google Shape;300;p19"/>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301" name="Google Shape;301;p19"/>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302" name="Google Shape;302;p19"/>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303" name="Google Shape;303;p19"/>
          <p:cNvGrpSpPr/>
          <p:nvPr/>
        </p:nvGrpSpPr>
        <p:grpSpPr>
          <a:xfrm flipH="1" rot="-6299960">
            <a:off x="8076243" y="349342"/>
            <a:ext cx="709044" cy="764077"/>
            <a:chOff x="8076238" y="399675"/>
            <a:chExt cx="709065" cy="764100"/>
          </a:xfrm>
        </p:grpSpPr>
        <p:sp>
          <p:nvSpPr>
            <p:cNvPr id="304" name="Google Shape;304;p19"/>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05" name="Google Shape;305;p19"/>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306" name="Google Shape;306;p19"/>
            <p:cNvCxnSpPr>
              <a:stCxn id="304" idx="2"/>
              <a:endCxn id="305" idx="1"/>
            </p:cNvCxnSpPr>
            <p:nvPr/>
          </p:nvCxnSpPr>
          <p:spPr>
            <a:xfrm flipH="1" rot="-6300372">
              <a:off x="8083178" y="548930"/>
              <a:ext cx="666220" cy="465590"/>
            </a:xfrm>
            <a:prstGeom prst="curvedConnector2">
              <a:avLst/>
            </a:prstGeom>
            <a:noFill/>
            <a:ln cap="flat" cmpd="sng" w="19050">
              <a:solidFill>
                <a:schemeClr val="lt2"/>
              </a:solidFill>
              <a:prstDash val="solid"/>
              <a:round/>
              <a:headEnd len="med" w="med" type="none"/>
              <a:tailEnd len="med" w="med" type="none"/>
            </a:ln>
          </p:spPr>
        </p:cxnSp>
      </p:grpSp>
      <p:grpSp>
        <p:nvGrpSpPr>
          <p:cNvPr id="307" name="Google Shape;307;p19"/>
          <p:cNvGrpSpPr/>
          <p:nvPr/>
        </p:nvGrpSpPr>
        <p:grpSpPr>
          <a:xfrm>
            <a:off x="8659600" y="4267457"/>
            <a:ext cx="160500" cy="601747"/>
            <a:chOff x="449500" y="4227400"/>
            <a:chExt cx="160500" cy="642000"/>
          </a:xfrm>
        </p:grpSpPr>
        <p:sp>
          <p:nvSpPr>
            <p:cNvPr id="308" name="Google Shape;308;p19"/>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09" name="Google Shape;309;p19"/>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10" name="Google Shape;310;p19"/>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11" name="Google Shape;311;p19"/>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3">
    <p:spTree>
      <p:nvGrpSpPr>
        <p:cNvPr id="312" name="Shape 312"/>
        <p:cNvGrpSpPr/>
        <p:nvPr/>
      </p:nvGrpSpPr>
      <p:grpSpPr>
        <a:xfrm>
          <a:off x="0" y="0"/>
          <a:ext cx="0" cy="0"/>
          <a:chOff x="0" y="0"/>
          <a:chExt cx="0" cy="0"/>
        </a:xfrm>
      </p:grpSpPr>
      <p:sp>
        <p:nvSpPr>
          <p:cNvPr id="313" name="Google Shape;313;p20"/>
          <p:cNvSpPr txBox="1"/>
          <p:nvPr>
            <p:ph type="title"/>
          </p:nvPr>
        </p:nvSpPr>
        <p:spPr>
          <a:xfrm>
            <a:off x="720000" y="445025"/>
            <a:ext cx="7704000" cy="57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20"/>
          <p:cNvSpPr txBox="1"/>
          <p:nvPr>
            <p:ph idx="1" type="subTitle"/>
          </p:nvPr>
        </p:nvSpPr>
        <p:spPr>
          <a:xfrm>
            <a:off x="720000" y="1025350"/>
            <a:ext cx="7704000" cy="3583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12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315" name="Google Shape;315;p20"/>
          <p:cNvGrpSpPr/>
          <p:nvPr/>
        </p:nvGrpSpPr>
        <p:grpSpPr>
          <a:xfrm>
            <a:off x="8237875" y="4418075"/>
            <a:ext cx="385800" cy="381000"/>
            <a:chOff x="6069775" y="4352925"/>
            <a:chExt cx="385800" cy="381000"/>
          </a:xfrm>
        </p:grpSpPr>
        <p:sp>
          <p:nvSpPr>
            <p:cNvPr id="316" name="Google Shape;316;p20"/>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317" name="Google Shape;317;p20"/>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318" name="Google Shape;318;p20"/>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319" name="Google Shape;319;p20"/>
          <p:cNvGrpSpPr/>
          <p:nvPr/>
        </p:nvGrpSpPr>
        <p:grpSpPr>
          <a:xfrm>
            <a:off x="335675" y="369077"/>
            <a:ext cx="8472625" cy="4500127"/>
            <a:chOff x="335675" y="369077"/>
            <a:chExt cx="8472625" cy="4500127"/>
          </a:xfrm>
        </p:grpSpPr>
        <p:grpSp>
          <p:nvGrpSpPr>
            <p:cNvPr id="320" name="Google Shape;320;p20"/>
            <p:cNvGrpSpPr/>
            <p:nvPr/>
          </p:nvGrpSpPr>
          <p:grpSpPr>
            <a:xfrm>
              <a:off x="335675" y="4267457"/>
              <a:ext cx="160500" cy="601747"/>
              <a:chOff x="449500" y="4227400"/>
              <a:chExt cx="160500" cy="642000"/>
            </a:xfrm>
          </p:grpSpPr>
          <p:sp>
            <p:nvSpPr>
              <p:cNvPr id="321" name="Google Shape;321;p20"/>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22" name="Google Shape;322;p20"/>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23" name="Google Shape;323;p20"/>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24" name="Google Shape;324;p20"/>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325" name="Google Shape;325;p20"/>
            <p:cNvGrpSpPr/>
            <p:nvPr/>
          </p:nvGrpSpPr>
          <p:grpSpPr>
            <a:xfrm>
              <a:off x="8647800" y="369077"/>
              <a:ext cx="160500" cy="601747"/>
              <a:chOff x="449500" y="4227400"/>
              <a:chExt cx="160500" cy="642000"/>
            </a:xfrm>
          </p:grpSpPr>
          <p:sp>
            <p:nvSpPr>
              <p:cNvPr id="326" name="Google Shape;326;p20"/>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27" name="Google Shape;327;p20"/>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28" name="Google Shape;328;p20"/>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29" name="Google Shape;329;p20"/>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
          <p:cNvSpPr txBox="1"/>
          <p:nvPr>
            <p:ph type="title"/>
          </p:nvPr>
        </p:nvSpPr>
        <p:spPr>
          <a:xfrm>
            <a:off x="1849850" y="2303250"/>
            <a:ext cx="42045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hasCustomPrompt="1" idx="2" type="title"/>
          </p:nvPr>
        </p:nvSpPr>
        <p:spPr>
          <a:xfrm>
            <a:off x="1849850" y="1159350"/>
            <a:ext cx="1702500" cy="11427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b="0" sz="6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 name="Google Shape;29;p3"/>
          <p:cNvSpPr txBox="1"/>
          <p:nvPr>
            <p:ph idx="1" type="subTitle"/>
          </p:nvPr>
        </p:nvSpPr>
        <p:spPr>
          <a:xfrm>
            <a:off x="1849850" y="3473425"/>
            <a:ext cx="4204500" cy="457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30" name="Google Shape;30;p3"/>
          <p:cNvGrpSpPr/>
          <p:nvPr/>
        </p:nvGrpSpPr>
        <p:grpSpPr>
          <a:xfrm>
            <a:off x="8237875" y="3997725"/>
            <a:ext cx="385800" cy="381000"/>
            <a:chOff x="6069775" y="4352925"/>
            <a:chExt cx="385800" cy="381000"/>
          </a:xfrm>
        </p:grpSpPr>
        <p:sp>
          <p:nvSpPr>
            <p:cNvPr id="31" name="Google Shape;31;p3"/>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32" name="Google Shape;32;p3"/>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33" name="Google Shape;33;p3"/>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34" name="Google Shape;34;p3"/>
          <p:cNvGrpSpPr/>
          <p:nvPr/>
        </p:nvGrpSpPr>
        <p:grpSpPr>
          <a:xfrm>
            <a:off x="-792175" y="539500"/>
            <a:ext cx="1891175" cy="1269988"/>
            <a:chOff x="-792175" y="1876250"/>
            <a:chExt cx="1891175" cy="1269988"/>
          </a:xfrm>
        </p:grpSpPr>
        <p:sp>
          <p:nvSpPr>
            <p:cNvPr id="35" name="Google Shape;35;p3"/>
            <p:cNvSpPr/>
            <p:nvPr/>
          </p:nvSpPr>
          <p:spPr>
            <a:xfrm>
              <a:off x="-406400" y="2320750"/>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6" name="Google Shape;36;p3"/>
            <p:cNvSpPr/>
            <p:nvPr/>
          </p:nvSpPr>
          <p:spPr>
            <a:xfrm>
              <a:off x="-792175" y="1876250"/>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7" name="Google Shape;37;p3"/>
            <p:cNvSpPr/>
            <p:nvPr/>
          </p:nvSpPr>
          <p:spPr>
            <a:xfrm>
              <a:off x="-792175" y="2765238"/>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38" name="Google Shape;38;p3"/>
          <p:cNvGrpSpPr/>
          <p:nvPr/>
        </p:nvGrpSpPr>
        <p:grpSpPr>
          <a:xfrm>
            <a:off x="335675" y="369077"/>
            <a:ext cx="8472625" cy="4500127"/>
            <a:chOff x="335675" y="369077"/>
            <a:chExt cx="8472625" cy="4500127"/>
          </a:xfrm>
        </p:grpSpPr>
        <p:grpSp>
          <p:nvGrpSpPr>
            <p:cNvPr id="39" name="Google Shape;39;p3"/>
            <p:cNvGrpSpPr/>
            <p:nvPr/>
          </p:nvGrpSpPr>
          <p:grpSpPr>
            <a:xfrm>
              <a:off x="335675" y="4267457"/>
              <a:ext cx="160500" cy="601747"/>
              <a:chOff x="449500" y="4227400"/>
              <a:chExt cx="160500" cy="642000"/>
            </a:xfrm>
          </p:grpSpPr>
          <p:sp>
            <p:nvSpPr>
              <p:cNvPr id="40" name="Google Shape;40;p3"/>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1" name="Google Shape;41;p3"/>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2" name="Google Shape;42;p3"/>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3" name="Google Shape;43;p3"/>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44" name="Google Shape;44;p3"/>
            <p:cNvGrpSpPr/>
            <p:nvPr/>
          </p:nvGrpSpPr>
          <p:grpSpPr>
            <a:xfrm>
              <a:off x="8647800" y="369077"/>
              <a:ext cx="160500" cy="601747"/>
              <a:chOff x="449500" y="4227400"/>
              <a:chExt cx="160500" cy="642000"/>
            </a:xfrm>
          </p:grpSpPr>
          <p:sp>
            <p:nvSpPr>
              <p:cNvPr id="45" name="Google Shape;45;p3"/>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6" name="Google Shape;46;p3"/>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7" name="Google Shape;47;p3"/>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8" name="Google Shape;48;p3"/>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30" name="Shape 330"/>
        <p:cNvGrpSpPr/>
        <p:nvPr/>
      </p:nvGrpSpPr>
      <p:grpSpPr>
        <a:xfrm>
          <a:off x="0" y="0"/>
          <a:ext cx="0" cy="0"/>
          <a:chOff x="0" y="0"/>
          <a:chExt cx="0" cy="0"/>
        </a:xfrm>
      </p:grpSpPr>
      <p:sp>
        <p:nvSpPr>
          <p:cNvPr id="331" name="Google Shape;331;p21"/>
          <p:cNvSpPr txBox="1"/>
          <p:nvPr>
            <p:ph type="title"/>
          </p:nvPr>
        </p:nvSpPr>
        <p:spPr>
          <a:xfrm>
            <a:off x="1849850" y="539500"/>
            <a:ext cx="4945800" cy="1204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6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2" name="Google Shape;332;p21"/>
          <p:cNvSpPr txBox="1"/>
          <p:nvPr>
            <p:ph idx="1" type="subTitle"/>
          </p:nvPr>
        </p:nvSpPr>
        <p:spPr>
          <a:xfrm>
            <a:off x="1849850" y="1613830"/>
            <a:ext cx="49458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 name="Google Shape;333;p21"/>
          <p:cNvSpPr txBox="1"/>
          <p:nvPr/>
        </p:nvSpPr>
        <p:spPr>
          <a:xfrm>
            <a:off x="1849850" y="3657200"/>
            <a:ext cx="4945800" cy="5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Mulish"/>
                <a:ea typeface="Mulish"/>
                <a:cs typeface="Mulish"/>
                <a:sym typeface="Mulish"/>
              </a:rPr>
              <a:t>CREDITS: This presentation template was created by </a:t>
            </a:r>
            <a:r>
              <a:rPr b="1" lang="en" sz="1100" u="sng">
                <a:solidFill>
                  <a:schemeClr val="hlink"/>
                </a:solidFill>
                <a:latin typeface="Mulish"/>
                <a:ea typeface="Mulish"/>
                <a:cs typeface="Mulish"/>
                <a:sym typeface="Mulish"/>
                <a:hlinkClick r:id="rId2"/>
              </a:rPr>
              <a:t>Slidesgo</a:t>
            </a:r>
            <a:r>
              <a:rPr b="1" lang="en" sz="1100">
                <a:solidFill>
                  <a:schemeClr val="dk1"/>
                </a:solidFill>
                <a:latin typeface="Mulish"/>
                <a:ea typeface="Mulish"/>
                <a:cs typeface="Mulish"/>
                <a:sym typeface="Mulish"/>
              </a:rPr>
              <a:t>,</a:t>
            </a:r>
            <a:r>
              <a:rPr lang="en" sz="1100">
                <a:solidFill>
                  <a:schemeClr val="dk1"/>
                </a:solidFill>
                <a:latin typeface="Mulish"/>
                <a:ea typeface="Mulish"/>
                <a:cs typeface="Mulish"/>
                <a:sym typeface="Mulish"/>
              </a:rPr>
              <a:t> and includes icons by </a:t>
            </a:r>
            <a:r>
              <a:rPr b="1" lang="en" sz="1100" u="sng">
                <a:solidFill>
                  <a:schemeClr val="dk1"/>
                </a:solidFill>
                <a:latin typeface="Mulish"/>
                <a:ea typeface="Mulish"/>
                <a:cs typeface="Mulish"/>
                <a:sym typeface="Mulish"/>
                <a:hlinkClick r:id="rId3">
                  <a:extLst>
                    <a:ext uri="{A12FA001-AC4F-418D-AE19-62706E023703}">
                      <ahyp:hlinkClr val="tx"/>
                    </a:ext>
                  </a:extLst>
                </a:hlinkClick>
              </a:rPr>
              <a:t>Flaticon</a:t>
            </a:r>
            <a:r>
              <a:rPr lang="en" sz="1100">
                <a:solidFill>
                  <a:schemeClr val="dk1"/>
                </a:solidFill>
                <a:latin typeface="Mulish"/>
                <a:ea typeface="Mulish"/>
                <a:cs typeface="Mulish"/>
                <a:sym typeface="Mulish"/>
              </a:rPr>
              <a:t>, and infographics &amp; images by </a:t>
            </a:r>
            <a:r>
              <a:rPr b="1" lang="en" sz="1100" u="sng">
                <a:solidFill>
                  <a:schemeClr val="dk1"/>
                </a:solidFill>
                <a:latin typeface="Mulish"/>
                <a:ea typeface="Mulish"/>
                <a:cs typeface="Mulish"/>
                <a:sym typeface="Mulish"/>
                <a:hlinkClick r:id="rId4">
                  <a:extLst>
                    <a:ext uri="{A12FA001-AC4F-418D-AE19-62706E023703}">
                      <ahyp:hlinkClr val="tx"/>
                    </a:ext>
                  </a:extLst>
                </a:hlinkClick>
              </a:rPr>
              <a:t>Freepik</a:t>
            </a:r>
            <a:r>
              <a:rPr b="1" lang="en" sz="1100" u="sng">
                <a:solidFill>
                  <a:schemeClr val="dk1"/>
                </a:solidFill>
                <a:latin typeface="Mulish"/>
                <a:ea typeface="Mulish"/>
                <a:cs typeface="Mulish"/>
                <a:sym typeface="Mulish"/>
              </a:rPr>
              <a:t> </a:t>
            </a:r>
            <a:endParaRPr b="1" sz="1100" u="sng">
              <a:solidFill>
                <a:schemeClr val="dk1"/>
              </a:solidFill>
              <a:latin typeface="Mulish"/>
              <a:ea typeface="Mulish"/>
              <a:cs typeface="Mulish"/>
              <a:sym typeface="Mulish"/>
            </a:endParaRPr>
          </a:p>
        </p:txBody>
      </p:sp>
      <p:grpSp>
        <p:nvGrpSpPr>
          <p:cNvPr id="334" name="Google Shape;334;p21"/>
          <p:cNvGrpSpPr/>
          <p:nvPr/>
        </p:nvGrpSpPr>
        <p:grpSpPr>
          <a:xfrm>
            <a:off x="8156950" y="4102500"/>
            <a:ext cx="385800" cy="381000"/>
            <a:chOff x="6069775" y="4352925"/>
            <a:chExt cx="385800" cy="381000"/>
          </a:xfrm>
        </p:grpSpPr>
        <p:sp>
          <p:nvSpPr>
            <p:cNvPr id="335" name="Google Shape;335;p21"/>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336" name="Google Shape;336;p21"/>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337" name="Google Shape;337;p21"/>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338" name="Google Shape;338;p21"/>
          <p:cNvGrpSpPr/>
          <p:nvPr/>
        </p:nvGrpSpPr>
        <p:grpSpPr>
          <a:xfrm>
            <a:off x="-792175" y="1876250"/>
            <a:ext cx="1891175" cy="1269988"/>
            <a:chOff x="-792175" y="1876250"/>
            <a:chExt cx="1891175" cy="1269988"/>
          </a:xfrm>
        </p:grpSpPr>
        <p:sp>
          <p:nvSpPr>
            <p:cNvPr id="339" name="Google Shape;339;p21"/>
            <p:cNvSpPr/>
            <p:nvPr/>
          </p:nvSpPr>
          <p:spPr>
            <a:xfrm>
              <a:off x="-406400" y="2320750"/>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40" name="Google Shape;340;p21"/>
            <p:cNvSpPr/>
            <p:nvPr/>
          </p:nvSpPr>
          <p:spPr>
            <a:xfrm>
              <a:off x="-792175" y="1876250"/>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41" name="Google Shape;341;p21"/>
            <p:cNvSpPr/>
            <p:nvPr/>
          </p:nvSpPr>
          <p:spPr>
            <a:xfrm>
              <a:off x="-792175" y="2765238"/>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342" name="Google Shape;342;p21"/>
          <p:cNvGrpSpPr/>
          <p:nvPr/>
        </p:nvGrpSpPr>
        <p:grpSpPr>
          <a:xfrm>
            <a:off x="335675" y="369077"/>
            <a:ext cx="8472625" cy="4500127"/>
            <a:chOff x="335675" y="369077"/>
            <a:chExt cx="8472625" cy="4500127"/>
          </a:xfrm>
        </p:grpSpPr>
        <p:grpSp>
          <p:nvGrpSpPr>
            <p:cNvPr id="343" name="Google Shape;343;p21"/>
            <p:cNvGrpSpPr/>
            <p:nvPr/>
          </p:nvGrpSpPr>
          <p:grpSpPr>
            <a:xfrm>
              <a:off x="335675" y="4267457"/>
              <a:ext cx="160500" cy="601747"/>
              <a:chOff x="449500" y="4227400"/>
              <a:chExt cx="160500" cy="642000"/>
            </a:xfrm>
          </p:grpSpPr>
          <p:sp>
            <p:nvSpPr>
              <p:cNvPr id="344" name="Google Shape;344;p21"/>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45" name="Google Shape;345;p21"/>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46" name="Google Shape;346;p21"/>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47" name="Google Shape;347;p21"/>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348" name="Google Shape;348;p21"/>
            <p:cNvGrpSpPr/>
            <p:nvPr/>
          </p:nvGrpSpPr>
          <p:grpSpPr>
            <a:xfrm>
              <a:off x="8647800" y="369077"/>
              <a:ext cx="160500" cy="601747"/>
              <a:chOff x="449500" y="4227400"/>
              <a:chExt cx="160500" cy="642000"/>
            </a:xfrm>
          </p:grpSpPr>
          <p:sp>
            <p:nvSpPr>
              <p:cNvPr id="349" name="Google Shape;349;p21"/>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50" name="Google Shape;350;p21"/>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51" name="Google Shape;351;p21"/>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52" name="Google Shape;352;p21"/>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53" name="Shape 353"/>
        <p:cNvGrpSpPr/>
        <p:nvPr/>
      </p:nvGrpSpPr>
      <p:grpSpPr>
        <a:xfrm>
          <a:off x="0" y="0"/>
          <a:ext cx="0" cy="0"/>
          <a:chOff x="0" y="0"/>
          <a:chExt cx="0" cy="0"/>
        </a:xfrm>
      </p:grpSpPr>
      <p:grpSp>
        <p:nvGrpSpPr>
          <p:cNvPr id="354" name="Google Shape;354;p22"/>
          <p:cNvGrpSpPr/>
          <p:nvPr/>
        </p:nvGrpSpPr>
        <p:grpSpPr>
          <a:xfrm flipH="1">
            <a:off x="270488" y="4418075"/>
            <a:ext cx="385800" cy="381000"/>
            <a:chOff x="6069775" y="4352925"/>
            <a:chExt cx="385800" cy="381000"/>
          </a:xfrm>
        </p:grpSpPr>
        <p:sp>
          <p:nvSpPr>
            <p:cNvPr id="355" name="Google Shape;355;p22"/>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356" name="Google Shape;356;p22"/>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357" name="Google Shape;357;p22"/>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358" name="Google Shape;358;p22"/>
          <p:cNvGrpSpPr/>
          <p:nvPr/>
        </p:nvGrpSpPr>
        <p:grpSpPr>
          <a:xfrm flipH="1">
            <a:off x="8693663" y="4197338"/>
            <a:ext cx="160500" cy="601747"/>
            <a:chOff x="449500" y="4227400"/>
            <a:chExt cx="160500" cy="642000"/>
          </a:xfrm>
        </p:grpSpPr>
        <p:sp>
          <p:nvSpPr>
            <p:cNvPr id="359" name="Google Shape;359;p22"/>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60" name="Google Shape;360;p22"/>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61" name="Google Shape;361;p22"/>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62" name="Google Shape;362;p22"/>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363" name="Google Shape;363;p22"/>
          <p:cNvGrpSpPr/>
          <p:nvPr/>
        </p:nvGrpSpPr>
        <p:grpSpPr>
          <a:xfrm flipH="1">
            <a:off x="8109888" y="1264600"/>
            <a:ext cx="1891175" cy="1269988"/>
            <a:chOff x="-792175" y="1876250"/>
            <a:chExt cx="1891175" cy="1269988"/>
          </a:xfrm>
        </p:grpSpPr>
        <p:sp>
          <p:nvSpPr>
            <p:cNvPr id="364" name="Google Shape;364;p22"/>
            <p:cNvSpPr/>
            <p:nvPr/>
          </p:nvSpPr>
          <p:spPr>
            <a:xfrm>
              <a:off x="-406400" y="2320750"/>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65" name="Google Shape;365;p22"/>
            <p:cNvSpPr/>
            <p:nvPr/>
          </p:nvSpPr>
          <p:spPr>
            <a:xfrm>
              <a:off x="-792175" y="1876250"/>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66" name="Google Shape;366;p22"/>
            <p:cNvSpPr/>
            <p:nvPr/>
          </p:nvSpPr>
          <p:spPr>
            <a:xfrm>
              <a:off x="-792175" y="2765238"/>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67" name="Shape 367"/>
        <p:cNvGrpSpPr/>
        <p:nvPr/>
      </p:nvGrpSpPr>
      <p:grpSpPr>
        <a:xfrm>
          <a:off x="0" y="0"/>
          <a:ext cx="0" cy="0"/>
          <a:chOff x="0" y="0"/>
          <a:chExt cx="0" cy="0"/>
        </a:xfrm>
      </p:grpSpPr>
      <p:grpSp>
        <p:nvGrpSpPr>
          <p:cNvPr id="368" name="Google Shape;368;p23"/>
          <p:cNvGrpSpPr/>
          <p:nvPr/>
        </p:nvGrpSpPr>
        <p:grpSpPr>
          <a:xfrm>
            <a:off x="257200" y="423613"/>
            <a:ext cx="8516200" cy="4405347"/>
            <a:chOff x="257200" y="423613"/>
            <a:chExt cx="8516200" cy="4405347"/>
          </a:xfrm>
        </p:grpSpPr>
        <p:grpSp>
          <p:nvGrpSpPr>
            <p:cNvPr id="369" name="Google Shape;369;p23"/>
            <p:cNvGrpSpPr/>
            <p:nvPr/>
          </p:nvGrpSpPr>
          <p:grpSpPr>
            <a:xfrm>
              <a:off x="8612900" y="423613"/>
              <a:ext cx="160500" cy="601747"/>
              <a:chOff x="449500" y="4227400"/>
              <a:chExt cx="160500" cy="642000"/>
            </a:xfrm>
          </p:grpSpPr>
          <p:sp>
            <p:nvSpPr>
              <p:cNvPr id="370" name="Google Shape;370;p23"/>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71" name="Google Shape;371;p23"/>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72" name="Google Shape;372;p23"/>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73" name="Google Shape;373;p23"/>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374" name="Google Shape;374;p23"/>
            <p:cNvGrpSpPr/>
            <p:nvPr/>
          </p:nvGrpSpPr>
          <p:grpSpPr>
            <a:xfrm>
              <a:off x="257200" y="4227213"/>
              <a:ext cx="160500" cy="601747"/>
              <a:chOff x="449500" y="4227400"/>
              <a:chExt cx="160500" cy="642000"/>
            </a:xfrm>
          </p:grpSpPr>
          <p:sp>
            <p:nvSpPr>
              <p:cNvPr id="375" name="Google Shape;375;p23"/>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76" name="Google Shape;376;p23"/>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77" name="Google Shape;377;p23"/>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78" name="Google Shape;378;p23"/>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grpSp>
        <p:nvGrpSpPr>
          <p:cNvPr id="379" name="Google Shape;379;p23"/>
          <p:cNvGrpSpPr/>
          <p:nvPr/>
        </p:nvGrpSpPr>
        <p:grpSpPr>
          <a:xfrm rot="-5400000">
            <a:off x="8248338" y="4307750"/>
            <a:ext cx="709065" cy="601645"/>
            <a:chOff x="8076238" y="467775"/>
            <a:chExt cx="709065" cy="601645"/>
          </a:xfrm>
        </p:grpSpPr>
        <p:sp>
          <p:nvSpPr>
            <p:cNvPr id="380" name="Google Shape;380;p23"/>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381" name="Google Shape;381;p23"/>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382" name="Google Shape;382;p23"/>
            <p:cNvCxnSpPr>
              <a:stCxn id="380" idx="2"/>
              <a:endCxn id="381"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86" name="Shape 38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87" name="Shape 387"/>
        <p:cNvGrpSpPr/>
        <p:nvPr/>
      </p:nvGrpSpPr>
      <p:grpSpPr>
        <a:xfrm>
          <a:off x="0" y="0"/>
          <a:ext cx="0" cy="0"/>
          <a:chOff x="0" y="0"/>
          <a:chExt cx="0" cy="0"/>
        </a:xfrm>
      </p:grpSpPr>
      <p:sp>
        <p:nvSpPr>
          <p:cNvPr id="388" name="Google Shape;388;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51" name="Google Shape;51;p4"/>
          <p:cNvSpPr txBox="1"/>
          <p:nvPr>
            <p:ph idx="1" type="body"/>
          </p:nvPr>
        </p:nvSpPr>
        <p:spPr>
          <a:xfrm>
            <a:off x="720000" y="1081001"/>
            <a:ext cx="7704000" cy="411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AutoNum type="arabicPeriod"/>
              <a:defRPr>
                <a:latin typeface="Mulish"/>
                <a:ea typeface="Mulish"/>
                <a:cs typeface="Mulish"/>
                <a:sym typeface="Mulish"/>
              </a:defRPr>
            </a:lvl1pPr>
            <a:lvl2pPr indent="-317500" lvl="1" marL="914400"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indent="-317500" lvl="2" marL="1371600"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indent="-317500" lvl="3" marL="1828800"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indent="-317500" lvl="4" marL="2286000"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indent="-317500" lvl="5" marL="2743200"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indent="-317500" lvl="6" marL="3200400"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indent="-317500" lvl="7" marL="3657600"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indent="-317500" lvl="8" marL="4114800"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p:txBody>
      </p:sp>
      <p:grpSp>
        <p:nvGrpSpPr>
          <p:cNvPr id="52" name="Google Shape;52;p4"/>
          <p:cNvGrpSpPr/>
          <p:nvPr/>
        </p:nvGrpSpPr>
        <p:grpSpPr>
          <a:xfrm rot="-5400000">
            <a:off x="8076238" y="4173600"/>
            <a:ext cx="709065" cy="601645"/>
            <a:chOff x="8076238" y="467775"/>
            <a:chExt cx="709065" cy="601645"/>
          </a:xfrm>
        </p:grpSpPr>
        <p:sp>
          <p:nvSpPr>
            <p:cNvPr id="53" name="Google Shape;53;p4"/>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4" name="Google Shape;54;p4"/>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55" name="Google Shape;55;p4"/>
            <p:cNvCxnSpPr>
              <a:stCxn id="53" idx="2"/>
              <a:endCxn id="54"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grpSp>
        <p:nvGrpSpPr>
          <p:cNvPr id="56" name="Google Shape;56;p4"/>
          <p:cNvGrpSpPr/>
          <p:nvPr/>
        </p:nvGrpSpPr>
        <p:grpSpPr>
          <a:xfrm>
            <a:off x="147875" y="349000"/>
            <a:ext cx="385800" cy="381000"/>
            <a:chOff x="6069775" y="4352925"/>
            <a:chExt cx="385800" cy="381000"/>
          </a:xfrm>
        </p:grpSpPr>
        <p:sp>
          <p:nvSpPr>
            <p:cNvPr id="57" name="Google Shape;57;p4"/>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58" name="Google Shape;58;p4"/>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4"/>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60" name="Google Shape;60;p4"/>
          <p:cNvGrpSpPr/>
          <p:nvPr/>
        </p:nvGrpSpPr>
        <p:grpSpPr>
          <a:xfrm>
            <a:off x="8224550" y="192225"/>
            <a:ext cx="1891175" cy="825488"/>
            <a:chOff x="8224550" y="192225"/>
            <a:chExt cx="1891175" cy="825488"/>
          </a:xfrm>
        </p:grpSpPr>
        <p:sp>
          <p:nvSpPr>
            <p:cNvPr id="61" name="Google Shape;61;p4"/>
            <p:cNvSpPr/>
            <p:nvPr/>
          </p:nvSpPr>
          <p:spPr>
            <a:xfrm>
              <a:off x="8610325" y="192225"/>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62" name="Google Shape;62;p4"/>
            <p:cNvSpPr/>
            <p:nvPr/>
          </p:nvSpPr>
          <p:spPr>
            <a:xfrm>
              <a:off x="8224550" y="636713"/>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63" name="Google Shape;63;p4"/>
          <p:cNvGrpSpPr/>
          <p:nvPr/>
        </p:nvGrpSpPr>
        <p:grpSpPr>
          <a:xfrm>
            <a:off x="335675" y="4267457"/>
            <a:ext cx="160500" cy="601747"/>
            <a:chOff x="449500" y="4227400"/>
            <a:chExt cx="160500" cy="642000"/>
          </a:xfrm>
        </p:grpSpPr>
        <p:sp>
          <p:nvSpPr>
            <p:cNvPr id="64" name="Google Shape;64;p4"/>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65" name="Google Shape;65;p4"/>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66" name="Google Shape;66;p4"/>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67" name="Google Shape;67;p4"/>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 name="Google Shape;70;p5"/>
          <p:cNvSpPr txBox="1"/>
          <p:nvPr>
            <p:ph idx="1" type="subTitle"/>
          </p:nvPr>
        </p:nvSpPr>
        <p:spPr>
          <a:xfrm>
            <a:off x="4819122" y="2418850"/>
            <a:ext cx="2856600" cy="11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71" name="Google Shape;71;p5"/>
          <p:cNvSpPr txBox="1"/>
          <p:nvPr>
            <p:ph idx="2" type="subTitle"/>
          </p:nvPr>
        </p:nvSpPr>
        <p:spPr>
          <a:xfrm>
            <a:off x="1468270" y="2418850"/>
            <a:ext cx="2856600" cy="1195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72" name="Google Shape;72;p5"/>
          <p:cNvSpPr txBox="1"/>
          <p:nvPr>
            <p:ph idx="3" type="subTitle"/>
          </p:nvPr>
        </p:nvSpPr>
        <p:spPr>
          <a:xfrm>
            <a:off x="4819130" y="2024050"/>
            <a:ext cx="2856600" cy="4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73" name="Google Shape;73;p5"/>
          <p:cNvSpPr txBox="1"/>
          <p:nvPr>
            <p:ph idx="4" type="subTitle"/>
          </p:nvPr>
        </p:nvSpPr>
        <p:spPr>
          <a:xfrm>
            <a:off x="1468270" y="2024050"/>
            <a:ext cx="2856600" cy="4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000">
                <a:latin typeface="Fjalla One"/>
                <a:ea typeface="Fjalla One"/>
                <a:cs typeface="Fjalla One"/>
                <a:sym typeface="Fjalla One"/>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74" name="Google Shape;74;p5"/>
          <p:cNvGrpSpPr/>
          <p:nvPr/>
        </p:nvGrpSpPr>
        <p:grpSpPr>
          <a:xfrm flipH="1">
            <a:off x="520313" y="4418075"/>
            <a:ext cx="385800" cy="381000"/>
            <a:chOff x="6069775" y="4352925"/>
            <a:chExt cx="385800" cy="381000"/>
          </a:xfrm>
        </p:grpSpPr>
        <p:sp>
          <p:nvSpPr>
            <p:cNvPr id="75" name="Google Shape;75;p5"/>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76" name="Google Shape;76;p5"/>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77" name="Google Shape;77;p5"/>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78" name="Google Shape;78;p5"/>
          <p:cNvGrpSpPr/>
          <p:nvPr/>
        </p:nvGrpSpPr>
        <p:grpSpPr>
          <a:xfrm flipH="1">
            <a:off x="8109888" y="1264600"/>
            <a:ext cx="1891175" cy="1269988"/>
            <a:chOff x="-792175" y="1876250"/>
            <a:chExt cx="1891175" cy="1269988"/>
          </a:xfrm>
        </p:grpSpPr>
        <p:sp>
          <p:nvSpPr>
            <p:cNvPr id="79" name="Google Shape;79;p5"/>
            <p:cNvSpPr/>
            <p:nvPr/>
          </p:nvSpPr>
          <p:spPr>
            <a:xfrm>
              <a:off x="-406400" y="2320750"/>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80" name="Google Shape;80;p5"/>
            <p:cNvSpPr/>
            <p:nvPr/>
          </p:nvSpPr>
          <p:spPr>
            <a:xfrm>
              <a:off x="-792175" y="1876250"/>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81" name="Google Shape;81;p5"/>
            <p:cNvSpPr/>
            <p:nvPr/>
          </p:nvSpPr>
          <p:spPr>
            <a:xfrm>
              <a:off x="-792175" y="2765238"/>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82" name="Google Shape;82;p5"/>
          <p:cNvGrpSpPr/>
          <p:nvPr/>
        </p:nvGrpSpPr>
        <p:grpSpPr>
          <a:xfrm>
            <a:off x="8659600" y="4267457"/>
            <a:ext cx="160500" cy="601747"/>
            <a:chOff x="449500" y="4227400"/>
            <a:chExt cx="160500" cy="642000"/>
          </a:xfrm>
        </p:grpSpPr>
        <p:sp>
          <p:nvSpPr>
            <p:cNvPr id="83" name="Google Shape;83;p5"/>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84" name="Google Shape;84;p5"/>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85" name="Google Shape;85;p5"/>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86" name="Google Shape;86;p5"/>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89" name="Google Shape;89;p6"/>
          <p:cNvGrpSpPr/>
          <p:nvPr/>
        </p:nvGrpSpPr>
        <p:grpSpPr>
          <a:xfrm rot="-5400000">
            <a:off x="8248338" y="4307750"/>
            <a:ext cx="709065" cy="601645"/>
            <a:chOff x="8076238" y="467775"/>
            <a:chExt cx="709065" cy="601645"/>
          </a:xfrm>
        </p:grpSpPr>
        <p:sp>
          <p:nvSpPr>
            <p:cNvPr id="90" name="Google Shape;90;p6"/>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91" name="Google Shape;91;p6"/>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92" name="Google Shape;92;p6"/>
            <p:cNvCxnSpPr>
              <a:stCxn id="90" idx="2"/>
              <a:endCxn id="91"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grpSp>
        <p:nvGrpSpPr>
          <p:cNvPr id="93" name="Google Shape;93;p6"/>
          <p:cNvGrpSpPr/>
          <p:nvPr/>
        </p:nvGrpSpPr>
        <p:grpSpPr>
          <a:xfrm>
            <a:off x="335675" y="369077"/>
            <a:ext cx="8472625" cy="4500127"/>
            <a:chOff x="335675" y="369077"/>
            <a:chExt cx="8472625" cy="4500127"/>
          </a:xfrm>
        </p:grpSpPr>
        <p:grpSp>
          <p:nvGrpSpPr>
            <p:cNvPr id="94" name="Google Shape;94;p6"/>
            <p:cNvGrpSpPr/>
            <p:nvPr/>
          </p:nvGrpSpPr>
          <p:grpSpPr>
            <a:xfrm>
              <a:off x="335675" y="4267457"/>
              <a:ext cx="160500" cy="601747"/>
              <a:chOff x="449500" y="4227400"/>
              <a:chExt cx="160500" cy="642000"/>
            </a:xfrm>
          </p:grpSpPr>
          <p:sp>
            <p:nvSpPr>
              <p:cNvPr id="95" name="Google Shape;95;p6"/>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96" name="Google Shape;96;p6"/>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97" name="Google Shape;97;p6"/>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98" name="Google Shape;98;p6"/>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99" name="Google Shape;99;p6"/>
            <p:cNvGrpSpPr/>
            <p:nvPr/>
          </p:nvGrpSpPr>
          <p:grpSpPr>
            <a:xfrm>
              <a:off x="8647800" y="369077"/>
              <a:ext cx="160500" cy="601747"/>
              <a:chOff x="449500" y="4227400"/>
              <a:chExt cx="160500" cy="642000"/>
            </a:xfrm>
          </p:grpSpPr>
          <p:sp>
            <p:nvSpPr>
              <p:cNvPr id="100" name="Google Shape;100;p6"/>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01" name="Google Shape;101;p6"/>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02" name="Google Shape;102;p6"/>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03" name="Google Shape;103;p6"/>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4" name="Shape 104"/>
        <p:cNvGrpSpPr/>
        <p:nvPr/>
      </p:nvGrpSpPr>
      <p:grpSpPr>
        <a:xfrm>
          <a:off x="0" y="0"/>
          <a:ext cx="0" cy="0"/>
          <a:chOff x="0" y="0"/>
          <a:chExt cx="0" cy="0"/>
        </a:xfrm>
      </p:grpSpPr>
      <p:sp>
        <p:nvSpPr>
          <p:cNvPr id="105" name="Google Shape;105;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106" name="Google Shape;106;p7"/>
          <p:cNvGrpSpPr/>
          <p:nvPr/>
        </p:nvGrpSpPr>
        <p:grpSpPr>
          <a:xfrm>
            <a:off x="8546950" y="349000"/>
            <a:ext cx="385800" cy="381000"/>
            <a:chOff x="6069775" y="4352925"/>
            <a:chExt cx="385800" cy="381000"/>
          </a:xfrm>
        </p:grpSpPr>
        <p:sp>
          <p:nvSpPr>
            <p:cNvPr id="107" name="Google Shape;107;p7"/>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108" name="Google Shape;108;p7"/>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09" name="Google Shape;109;p7"/>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110" name="Google Shape;110;p7"/>
          <p:cNvGrpSpPr/>
          <p:nvPr/>
        </p:nvGrpSpPr>
        <p:grpSpPr>
          <a:xfrm>
            <a:off x="335675" y="4267457"/>
            <a:ext cx="8484425" cy="601747"/>
            <a:chOff x="335675" y="4267457"/>
            <a:chExt cx="8484425" cy="601747"/>
          </a:xfrm>
        </p:grpSpPr>
        <p:grpSp>
          <p:nvGrpSpPr>
            <p:cNvPr id="111" name="Google Shape;111;p7"/>
            <p:cNvGrpSpPr/>
            <p:nvPr/>
          </p:nvGrpSpPr>
          <p:grpSpPr>
            <a:xfrm>
              <a:off x="335675" y="4267457"/>
              <a:ext cx="160500" cy="601747"/>
              <a:chOff x="449500" y="4227400"/>
              <a:chExt cx="160500" cy="642000"/>
            </a:xfrm>
          </p:grpSpPr>
          <p:sp>
            <p:nvSpPr>
              <p:cNvPr id="112" name="Google Shape;112;p7"/>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13" name="Google Shape;113;p7"/>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14" name="Google Shape;114;p7"/>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15" name="Google Shape;115;p7"/>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116" name="Google Shape;116;p7"/>
            <p:cNvGrpSpPr/>
            <p:nvPr/>
          </p:nvGrpSpPr>
          <p:grpSpPr>
            <a:xfrm>
              <a:off x="8659600" y="4267457"/>
              <a:ext cx="160500" cy="601747"/>
              <a:chOff x="449500" y="4227400"/>
              <a:chExt cx="160500" cy="642000"/>
            </a:xfrm>
          </p:grpSpPr>
          <p:sp>
            <p:nvSpPr>
              <p:cNvPr id="117" name="Google Shape;117;p7"/>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18" name="Google Shape;118;p7"/>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19" name="Google Shape;119;p7"/>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20" name="Google Shape;120;p7"/>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1" name="Shape 121"/>
        <p:cNvGrpSpPr/>
        <p:nvPr/>
      </p:nvGrpSpPr>
      <p:grpSpPr>
        <a:xfrm>
          <a:off x="0" y="0"/>
          <a:ext cx="0" cy="0"/>
          <a:chOff x="0" y="0"/>
          <a:chExt cx="0" cy="0"/>
        </a:xfrm>
      </p:grpSpPr>
      <p:sp>
        <p:nvSpPr>
          <p:cNvPr id="122" name="Google Shape;122;p8"/>
          <p:cNvSpPr txBox="1"/>
          <p:nvPr>
            <p:ph idx="1" type="subTitle"/>
          </p:nvPr>
        </p:nvSpPr>
        <p:spPr>
          <a:xfrm>
            <a:off x="713225" y="1151750"/>
            <a:ext cx="5253900" cy="601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AutoNum type="arabicPeriod"/>
              <a:defRPr sz="14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123" name="Google Shape;123;p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124" name="Google Shape;124;p8"/>
          <p:cNvGrpSpPr/>
          <p:nvPr/>
        </p:nvGrpSpPr>
        <p:grpSpPr>
          <a:xfrm flipH="1">
            <a:off x="520313" y="4418075"/>
            <a:ext cx="385800" cy="381000"/>
            <a:chOff x="6069775" y="4352925"/>
            <a:chExt cx="385800" cy="381000"/>
          </a:xfrm>
        </p:grpSpPr>
        <p:sp>
          <p:nvSpPr>
            <p:cNvPr id="125" name="Google Shape;125;p8"/>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126" name="Google Shape;126;p8"/>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8"/>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128" name="Google Shape;128;p8"/>
          <p:cNvGrpSpPr/>
          <p:nvPr/>
        </p:nvGrpSpPr>
        <p:grpSpPr>
          <a:xfrm flipH="1">
            <a:off x="8145108" y="4197421"/>
            <a:ext cx="709065" cy="601645"/>
            <a:chOff x="8076238" y="467775"/>
            <a:chExt cx="709065" cy="601645"/>
          </a:xfrm>
        </p:grpSpPr>
        <p:sp>
          <p:nvSpPr>
            <p:cNvPr id="129" name="Google Shape;129;p8"/>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30" name="Google Shape;130;p8"/>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131" name="Google Shape;131;p8"/>
            <p:cNvCxnSpPr>
              <a:stCxn id="129" idx="2"/>
              <a:endCxn id="130"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grpSp>
        <p:nvGrpSpPr>
          <p:cNvPr id="132" name="Google Shape;132;p8"/>
          <p:cNvGrpSpPr/>
          <p:nvPr/>
        </p:nvGrpSpPr>
        <p:grpSpPr>
          <a:xfrm rot="10800000">
            <a:off x="7846000" y="276675"/>
            <a:ext cx="1891175" cy="1269988"/>
            <a:chOff x="-792175" y="1876250"/>
            <a:chExt cx="1891175" cy="1269988"/>
          </a:xfrm>
        </p:grpSpPr>
        <p:sp>
          <p:nvSpPr>
            <p:cNvPr id="133" name="Google Shape;133;p8"/>
            <p:cNvSpPr/>
            <p:nvPr/>
          </p:nvSpPr>
          <p:spPr>
            <a:xfrm>
              <a:off x="-406400" y="2320750"/>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34" name="Google Shape;134;p8"/>
            <p:cNvSpPr/>
            <p:nvPr/>
          </p:nvSpPr>
          <p:spPr>
            <a:xfrm>
              <a:off x="-792175" y="1876250"/>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35" name="Google Shape;135;p8"/>
            <p:cNvSpPr/>
            <p:nvPr/>
          </p:nvSpPr>
          <p:spPr>
            <a:xfrm>
              <a:off x="-792175" y="2765238"/>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6" name="Shape 136"/>
        <p:cNvGrpSpPr/>
        <p:nvPr/>
      </p:nvGrpSpPr>
      <p:grpSpPr>
        <a:xfrm>
          <a:off x="0" y="0"/>
          <a:ext cx="0" cy="0"/>
          <a:chOff x="0" y="0"/>
          <a:chExt cx="0" cy="0"/>
        </a:xfrm>
      </p:grpSpPr>
      <p:sp>
        <p:nvSpPr>
          <p:cNvPr id="137" name="Google Shape;137;p9"/>
          <p:cNvSpPr txBox="1"/>
          <p:nvPr>
            <p:ph type="title"/>
          </p:nvPr>
        </p:nvSpPr>
        <p:spPr>
          <a:xfrm>
            <a:off x="1849850" y="2008438"/>
            <a:ext cx="5211600" cy="1205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b="0"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38" name="Google Shape;138;p9"/>
          <p:cNvGrpSpPr/>
          <p:nvPr/>
        </p:nvGrpSpPr>
        <p:grpSpPr>
          <a:xfrm rot="10800000">
            <a:off x="-792175" y="1180775"/>
            <a:ext cx="1891175" cy="1269988"/>
            <a:chOff x="-792175" y="1876250"/>
            <a:chExt cx="1891175" cy="1269988"/>
          </a:xfrm>
        </p:grpSpPr>
        <p:sp>
          <p:nvSpPr>
            <p:cNvPr id="139" name="Google Shape;139;p9"/>
            <p:cNvSpPr/>
            <p:nvPr/>
          </p:nvSpPr>
          <p:spPr>
            <a:xfrm>
              <a:off x="-406400" y="2320750"/>
              <a:ext cx="1505400" cy="3810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40" name="Google Shape;140;p9"/>
            <p:cNvSpPr/>
            <p:nvPr/>
          </p:nvSpPr>
          <p:spPr>
            <a:xfrm>
              <a:off x="-792175" y="1876250"/>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41" name="Google Shape;141;p9"/>
            <p:cNvSpPr/>
            <p:nvPr/>
          </p:nvSpPr>
          <p:spPr>
            <a:xfrm>
              <a:off x="-792175" y="2765238"/>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142" name="Google Shape;142;p9"/>
          <p:cNvGrpSpPr/>
          <p:nvPr/>
        </p:nvGrpSpPr>
        <p:grpSpPr>
          <a:xfrm>
            <a:off x="335675" y="4267457"/>
            <a:ext cx="160500" cy="601747"/>
            <a:chOff x="449500" y="4227400"/>
            <a:chExt cx="160500" cy="642000"/>
          </a:xfrm>
        </p:grpSpPr>
        <p:sp>
          <p:nvSpPr>
            <p:cNvPr id="143" name="Google Shape;143;p9"/>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44" name="Google Shape;144;p9"/>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45" name="Google Shape;145;p9"/>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46" name="Google Shape;146;p9"/>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147" name="Google Shape;147;p9"/>
          <p:cNvGrpSpPr/>
          <p:nvPr/>
        </p:nvGrpSpPr>
        <p:grpSpPr>
          <a:xfrm>
            <a:off x="8647800" y="369077"/>
            <a:ext cx="160500" cy="601747"/>
            <a:chOff x="449500" y="4227400"/>
            <a:chExt cx="160500" cy="642000"/>
          </a:xfrm>
        </p:grpSpPr>
        <p:sp>
          <p:nvSpPr>
            <p:cNvPr id="148" name="Google Shape;148;p9"/>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49" name="Google Shape;149;p9"/>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50" name="Google Shape;150;p9"/>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51" name="Google Shape;151;p9"/>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10"/>
          <p:cNvSpPr txBox="1"/>
          <p:nvPr>
            <p:ph type="title"/>
          </p:nvPr>
        </p:nvSpPr>
        <p:spPr>
          <a:xfrm>
            <a:off x="1133125" y="909750"/>
            <a:ext cx="3159900" cy="1496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 name="Google Shape;154;p10"/>
          <p:cNvSpPr txBox="1"/>
          <p:nvPr>
            <p:ph idx="1" type="subTitle"/>
          </p:nvPr>
        </p:nvSpPr>
        <p:spPr>
          <a:xfrm>
            <a:off x="1133125" y="2737050"/>
            <a:ext cx="3159900" cy="1710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155" name="Google Shape;155;p10"/>
          <p:cNvSpPr/>
          <p:nvPr>
            <p:ph idx="2" type="pic"/>
          </p:nvPr>
        </p:nvSpPr>
        <p:spPr>
          <a:xfrm>
            <a:off x="5172550" y="759150"/>
            <a:ext cx="2783700" cy="3625200"/>
          </a:xfrm>
          <a:prstGeom prst="round2SameRect">
            <a:avLst>
              <a:gd fmla="val 16667" name="adj1"/>
              <a:gd fmla="val 0" name="adj2"/>
            </a:avLst>
          </a:prstGeom>
          <a:noFill/>
          <a:ln>
            <a:noFill/>
          </a:ln>
        </p:spPr>
      </p:sp>
      <p:grpSp>
        <p:nvGrpSpPr>
          <p:cNvPr id="156" name="Google Shape;156;p10"/>
          <p:cNvGrpSpPr/>
          <p:nvPr/>
        </p:nvGrpSpPr>
        <p:grpSpPr>
          <a:xfrm rot="-5400000">
            <a:off x="8128738" y="593200"/>
            <a:ext cx="709065" cy="601645"/>
            <a:chOff x="8076238" y="467775"/>
            <a:chExt cx="709065" cy="601645"/>
          </a:xfrm>
        </p:grpSpPr>
        <p:sp>
          <p:nvSpPr>
            <p:cNvPr id="157" name="Google Shape;157;p10"/>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58" name="Google Shape;158;p10"/>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159" name="Google Shape;159;p10"/>
            <p:cNvCxnSpPr>
              <a:stCxn id="157" idx="2"/>
              <a:endCxn id="158"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grpSp>
        <p:nvGrpSpPr>
          <p:cNvPr id="160" name="Google Shape;160;p10"/>
          <p:cNvGrpSpPr/>
          <p:nvPr/>
        </p:nvGrpSpPr>
        <p:grpSpPr>
          <a:xfrm>
            <a:off x="335675" y="4267457"/>
            <a:ext cx="160500" cy="601747"/>
            <a:chOff x="449500" y="4227400"/>
            <a:chExt cx="160500" cy="642000"/>
          </a:xfrm>
        </p:grpSpPr>
        <p:sp>
          <p:nvSpPr>
            <p:cNvPr id="161" name="Google Shape;161;p10"/>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62" name="Google Shape;162;p10"/>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63" name="Google Shape;163;p10"/>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164" name="Google Shape;164;p10"/>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1pPr>
            <a:lvl2pPr lvl="1"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2pPr>
            <a:lvl3pPr lvl="2"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3pPr>
            <a:lvl4pPr lvl="3"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4pPr>
            <a:lvl5pPr lvl="4"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5pPr>
            <a:lvl6pPr lvl="5"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6pPr>
            <a:lvl7pPr lvl="6"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7pPr>
            <a:lvl8pPr lvl="7"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8pPr>
            <a:lvl9pPr lvl="8" rtl="0">
              <a:spcBef>
                <a:spcPts val="0"/>
              </a:spcBef>
              <a:spcAft>
                <a:spcPts val="0"/>
              </a:spcAft>
              <a:buClr>
                <a:schemeClr val="dk1"/>
              </a:buClr>
              <a:buSzPts val="3000"/>
              <a:buFont typeface="Fjalla One"/>
              <a:buNone/>
              <a:defRPr b="1" sz="3000">
                <a:solidFill>
                  <a:schemeClr val="dk1"/>
                </a:solidFill>
                <a:latin typeface="Fjalla One"/>
                <a:ea typeface="Fjalla One"/>
                <a:cs typeface="Fjalla One"/>
                <a:sym typeface="Fjalla One"/>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1pPr>
            <a:lvl2pPr indent="-317500" lvl="1" marL="9144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2pPr>
            <a:lvl3pPr indent="-317500" lvl="2" marL="13716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3pPr>
            <a:lvl4pPr indent="-317500" lvl="3" marL="18288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4pPr>
            <a:lvl5pPr indent="-317500" lvl="4" marL="22860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5pPr>
            <a:lvl6pPr indent="-317500" lvl="5" marL="27432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6pPr>
            <a:lvl7pPr indent="-317500" lvl="6" marL="32004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7pPr>
            <a:lvl8pPr indent="-317500" lvl="7" marL="36576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8pPr>
            <a:lvl9pPr indent="-317500" lvl="8" marL="41148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83" name="Shape 383"/>
        <p:cNvGrpSpPr/>
        <p:nvPr/>
      </p:nvGrpSpPr>
      <p:grpSpPr>
        <a:xfrm>
          <a:off x="0" y="0"/>
          <a:ext cx="0" cy="0"/>
          <a:chOff x="0" y="0"/>
          <a:chExt cx="0" cy="0"/>
        </a:xfrm>
      </p:grpSpPr>
      <p:sp>
        <p:nvSpPr>
          <p:cNvPr id="384" name="Google Shape;384;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85" name="Google Shape;385;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u0Cqc0j97ZPNPf4CZR6L_SxusaoY7Q2aQMBYOCE-eRA/copy" TargetMode="External"/><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20" Type="http://schemas.openxmlformats.org/officeDocument/2006/relationships/hyperlink" Target="https://vidfy.com/?utm_source=slidesgo_template&amp;utm_medium=referral-link&amp;utm_campaign=promo-slide&amp;utm_term=slidesgo&amp;utm_content=vidfy" TargetMode="External"/><Relationship Id="rId11" Type="http://schemas.openxmlformats.org/officeDocument/2006/relationships/hyperlink" Target="https://bit.ly/3A1uf1Q" TargetMode="External"/><Relationship Id="rId10" Type="http://schemas.openxmlformats.org/officeDocument/2006/relationships/slide" Target="/ppt/slides/slide2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1.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1.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s://www.freepik.com/free-vector/flat-design-geometric-colorful-background_1167697.htm/?utm_source=slidesgo_template&amp;utm_medium=referral-link&amp;utm_campaign=sg_resources&amp;utm_content=freepik" TargetMode="External"/><Relationship Id="rId4" Type="http://schemas.openxmlformats.org/officeDocument/2006/relationships/hyperlink" Target="https://www.freepik.com/free-vector/flat-design-minimalist-background_35237786.htm/?utm_source=slidesgo_template&amp;utm_medium=referral-link&amp;utm_campaign=sg_resources&amp;utm_content=freepik" TargetMode="External"/><Relationship Id="rId5" Type="http://schemas.openxmlformats.org/officeDocument/2006/relationships/hyperlink" Target="https://www.freepik.com/free-vector/modern-background-colored-geometric-shapes_1174632.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s://www.freepik.com/free-psd/world-graphics-day-banner-template_12984167.htm/?utm_source=slidesgo_template&amp;utm_medium=referral-link&amp;utm_campaign=sg_resources&amp;utm_content=freepik" TargetMode="External"/><Relationship Id="rId10" Type="http://schemas.openxmlformats.org/officeDocument/2006/relationships/hyperlink" Target="https://www.freepik.com/free-psd/world-graphics-day-banner-template_12984168.htm/?utm_source=slidesgo_template&amp;utm_medium=referral-link&amp;utm_campaign=sg_resources&amp;utm_content=freepik" TargetMode="External"/><Relationship Id="rId12" Type="http://schemas.openxmlformats.org/officeDocument/2006/relationships/hyperlink" Target="https://www.freepik.com/free-psd/world-graphics-day-banner-template_12984169.htm/?utm_source=slidesgo_template&amp;utm_medium=referral-link&amp;utm_campaign=sg_resources&amp;utm_content=freepik" TargetMode="External"/><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www.freepik.com/free-photo/medium-shot-women-painting_16693353.htm/?utm_source=slidesgo_template&amp;utm_medium=referral-link&amp;utm_campaign=sg_resources&amp;utm_content=freepik" TargetMode="External"/><Relationship Id="rId4" Type="http://schemas.openxmlformats.org/officeDocument/2006/relationships/hyperlink" Target="https://www.freepik.com/free-photo/top-view-painting-supplies-table_38309922.htm/?utm_source=slidesgo_template&amp;utm_medium=referral-link&amp;utm_campaign=sg_resources&amp;utm_content=freepik" TargetMode="External"/><Relationship Id="rId9" Type="http://schemas.openxmlformats.org/officeDocument/2006/relationships/hyperlink" Target="https://www.freepik.com/free-psd/world-graphics-day-banner-template_12984167.htm/?utm_source=slidesgo_template&amp;utm_medium=referral-link&amp;utm_campaign=sg_resources&amp;utm_content=freepik" TargetMode="External"/><Relationship Id="rId5" Type="http://schemas.openxmlformats.org/officeDocument/2006/relationships/hyperlink" Target="https://www.freepik.com/free-photo/people-building-their-own-dried-arrangement_31898172.htm/?utm_source=slidesgo_template&amp;utm_medium=referral-link&amp;utm_campaign=sg_resources&amp;utm_content=freepik" TargetMode="External"/><Relationship Id="rId6" Type="http://schemas.openxmlformats.org/officeDocument/2006/relationships/hyperlink" Target="https://www.freepik.com/free-photo/man-doing-pottery-indoors-medium-shot_14833301.htm/?utm_source=slidesgo_template&amp;utm_medium=referral-link&amp;utm_campaign=sg_resources&amp;utm_content=freepik" TargetMode="External"/><Relationship Id="rId7" Type="http://schemas.openxmlformats.org/officeDocument/2006/relationships/hyperlink" Target="https://www.freepik.com/free-photo/wooden-art-pieces-painting-process_5464863.htm/?utm_source=slidesgo_template&amp;utm_medium=referral-link&amp;utm_campaign=sg_resources&amp;utm_content=freepik" TargetMode="External"/><Relationship Id="rId8" Type="http://schemas.openxmlformats.org/officeDocument/2006/relationships/hyperlink" Target="https://www.freepik.com/serie/12984169/?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fonts.google.com/specimen/Fjalla+One" TargetMode="External"/><Relationship Id="rId4" Type="http://schemas.openxmlformats.org/officeDocument/2006/relationships/hyperlink" Target="https://fonts.google.com/specimen/Mulish"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2.png"/><Relationship Id="rId14" Type="http://schemas.openxmlformats.org/officeDocument/2006/relationships/image" Target="../media/image4.png"/><Relationship Id="rId17" Type="http://schemas.openxmlformats.org/officeDocument/2006/relationships/image" Target="../media/image6.png"/><Relationship Id="rId16" Type="http://schemas.openxmlformats.org/officeDocument/2006/relationships/image" Target="../media/image3.png"/><Relationship Id="rId5" Type="http://schemas.openxmlformats.org/officeDocument/2006/relationships/image" Target="../media/image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12.jpg"/><Relationship Id="rId5"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7"/>
          <p:cNvSpPr txBox="1"/>
          <p:nvPr>
            <p:ph type="ctrTitle"/>
          </p:nvPr>
        </p:nvSpPr>
        <p:spPr>
          <a:xfrm>
            <a:off x="1770375" y="1282300"/>
            <a:ext cx="5816700" cy="207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Fjalla One"/>
                <a:ea typeface="Fjalla One"/>
                <a:cs typeface="Fjalla One"/>
                <a:sym typeface="Fjalla One"/>
              </a:rPr>
              <a:t>Design Inspiration </a:t>
            </a:r>
            <a:r>
              <a:rPr b="0" lang="en" sz="5700"/>
              <a:t>workshop</a:t>
            </a:r>
            <a:endParaRPr b="0" sz="5700"/>
          </a:p>
        </p:txBody>
      </p:sp>
      <p:sp>
        <p:nvSpPr>
          <p:cNvPr id="394" name="Google Shape;394;p27"/>
          <p:cNvSpPr txBox="1"/>
          <p:nvPr>
            <p:ph idx="1" type="subTitle"/>
          </p:nvPr>
        </p:nvSpPr>
        <p:spPr>
          <a:xfrm>
            <a:off x="1770375" y="3626702"/>
            <a:ext cx="5816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395" name="Google Shape;395;p27"/>
          <p:cNvGrpSpPr/>
          <p:nvPr/>
        </p:nvGrpSpPr>
        <p:grpSpPr>
          <a:xfrm>
            <a:off x="1932977" y="1025348"/>
            <a:ext cx="160504" cy="269944"/>
            <a:chOff x="-38109725" y="3955025"/>
            <a:chExt cx="188275" cy="316650"/>
          </a:xfrm>
        </p:grpSpPr>
        <p:sp>
          <p:nvSpPr>
            <p:cNvPr id="396" name="Google Shape;396;p2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27"/>
          <p:cNvGrpSpPr/>
          <p:nvPr/>
        </p:nvGrpSpPr>
        <p:grpSpPr>
          <a:xfrm>
            <a:off x="1384412" y="3727175"/>
            <a:ext cx="709065" cy="601645"/>
            <a:chOff x="8076238" y="467775"/>
            <a:chExt cx="709065" cy="601645"/>
          </a:xfrm>
        </p:grpSpPr>
        <p:sp>
          <p:nvSpPr>
            <p:cNvPr id="399" name="Google Shape;399;p27"/>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00" name="Google Shape;400;p27"/>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401" name="Google Shape;401;p27"/>
            <p:cNvCxnSpPr>
              <a:stCxn id="399" idx="2"/>
              <a:endCxn id="400"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grpSp>
        <p:nvGrpSpPr>
          <p:cNvPr id="402" name="Google Shape;402;p27"/>
          <p:cNvGrpSpPr/>
          <p:nvPr/>
        </p:nvGrpSpPr>
        <p:grpSpPr>
          <a:xfrm>
            <a:off x="8121450" y="4227225"/>
            <a:ext cx="385800" cy="381000"/>
            <a:chOff x="6069775" y="4352925"/>
            <a:chExt cx="385800" cy="381000"/>
          </a:xfrm>
        </p:grpSpPr>
        <p:sp>
          <p:nvSpPr>
            <p:cNvPr id="403" name="Google Shape;403;p27"/>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404" name="Google Shape;404;p27"/>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27"/>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cxnSp>
        <p:nvCxnSpPr>
          <p:cNvPr id="406" name="Google Shape;406;p27"/>
          <p:cNvCxnSpPr/>
          <p:nvPr/>
        </p:nvCxnSpPr>
        <p:spPr>
          <a:xfrm>
            <a:off x="1849850" y="3429000"/>
            <a:ext cx="7322700" cy="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27"/>
          <p:cNvGrpSpPr/>
          <p:nvPr/>
        </p:nvGrpSpPr>
        <p:grpSpPr>
          <a:xfrm rot="10800000">
            <a:off x="7252388" y="1012175"/>
            <a:ext cx="709065" cy="601645"/>
            <a:chOff x="8076238" y="467775"/>
            <a:chExt cx="709065" cy="601645"/>
          </a:xfrm>
        </p:grpSpPr>
        <p:sp>
          <p:nvSpPr>
            <p:cNvPr id="408" name="Google Shape;408;p27"/>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09" name="Google Shape;409;p27"/>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410" name="Google Shape;410;p27"/>
            <p:cNvCxnSpPr>
              <a:stCxn id="408" idx="2"/>
              <a:endCxn id="409"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6"/>
          <p:cNvSpPr txBox="1"/>
          <p:nvPr>
            <p:ph type="title"/>
          </p:nvPr>
        </p:nvSpPr>
        <p:spPr>
          <a:xfrm>
            <a:off x="1849850" y="2008438"/>
            <a:ext cx="5211600" cy="120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grpSp>
        <p:nvGrpSpPr>
          <p:cNvPr id="536" name="Google Shape;536;p36"/>
          <p:cNvGrpSpPr/>
          <p:nvPr/>
        </p:nvGrpSpPr>
        <p:grpSpPr>
          <a:xfrm>
            <a:off x="1421862" y="3727175"/>
            <a:ext cx="709065" cy="601645"/>
            <a:chOff x="8076238" y="467775"/>
            <a:chExt cx="709065" cy="601645"/>
          </a:xfrm>
        </p:grpSpPr>
        <p:sp>
          <p:nvSpPr>
            <p:cNvPr id="537" name="Google Shape;537;p36"/>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38" name="Google Shape;538;p36"/>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539" name="Google Shape;539;p36"/>
            <p:cNvCxnSpPr>
              <a:stCxn id="537" idx="2"/>
              <a:endCxn id="538"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grpSp>
        <p:nvGrpSpPr>
          <p:cNvPr id="540" name="Google Shape;540;p36"/>
          <p:cNvGrpSpPr/>
          <p:nvPr/>
        </p:nvGrpSpPr>
        <p:grpSpPr>
          <a:xfrm>
            <a:off x="8156950" y="4102500"/>
            <a:ext cx="385800" cy="381000"/>
            <a:chOff x="6069775" y="4352925"/>
            <a:chExt cx="385800" cy="381000"/>
          </a:xfrm>
        </p:grpSpPr>
        <p:sp>
          <p:nvSpPr>
            <p:cNvPr id="541" name="Google Shape;541;p36"/>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542" name="Google Shape;542;p36"/>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543" name="Google Shape;543;p36"/>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544" name="Google Shape;544;p36"/>
          <p:cNvGrpSpPr/>
          <p:nvPr/>
        </p:nvGrpSpPr>
        <p:grpSpPr>
          <a:xfrm rot="10800000">
            <a:off x="7252388" y="1012175"/>
            <a:ext cx="709065" cy="601645"/>
            <a:chOff x="8076238" y="467775"/>
            <a:chExt cx="709065" cy="601645"/>
          </a:xfrm>
        </p:grpSpPr>
        <p:sp>
          <p:nvSpPr>
            <p:cNvPr id="545" name="Google Shape;545;p36"/>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46" name="Google Shape;546;p36"/>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547" name="Google Shape;547;p36"/>
            <p:cNvCxnSpPr>
              <a:stCxn id="545" idx="2"/>
              <a:endCxn id="546"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grpSp>
        <p:nvGrpSpPr>
          <p:cNvPr id="548" name="Google Shape;548;p36"/>
          <p:cNvGrpSpPr/>
          <p:nvPr/>
        </p:nvGrpSpPr>
        <p:grpSpPr>
          <a:xfrm>
            <a:off x="2044602" y="1523323"/>
            <a:ext cx="160504" cy="269944"/>
            <a:chOff x="-38109725" y="3955025"/>
            <a:chExt cx="188275" cy="316650"/>
          </a:xfrm>
        </p:grpSpPr>
        <p:sp>
          <p:nvSpPr>
            <p:cNvPr id="549" name="Google Shape;549;p3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1" name="Google Shape;551;p36"/>
          <p:cNvCxnSpPr/>
          <p:nvPr/>
        </p:nvCxnSpPr>
        <p:spPr>
          <a:xfrm>
            <a:off x="1849850" y="3429000"/>
            <a:ext cx="7322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37"/>
          <p:cNvPicPr preferRelativeResize="0"/>
          <p:nvPr>
            <p:ph idx="2" type="pic"/>
          </p:nvPr>
        </p:nvPicPr>
        <p:blipFill rotWithShape="1">
          <a:blip r:embed="rId3">
            <a:alphaModFix/>
          </a:blip>
          <a:srcRect b="7862" l="0" r="0" t="7862"/>
          <a:stretch/>
        </p:blipFill>
        <p:spPr>
          <a:xfrm>
            <a:off x="0" y="0"/>
            <a:ext cx="9143997" cy="5143502"/>
          </a:xfrm>
          <a:prstGeom prst="rect">
            <a:avLst/>
          </a:prstGeom>
        </p:spPr>
      </p:pic>
      <p:sp>
        <p:nvSpPr>
          <p:cNvPr id="557" name="Google Shape;557;p37"/>
          <p:cNvSpPr txBox="1"/>
          <p:nvPr>
            <p:ph type="title"/>
          </p:nvPr>
        </p:nvSpPr>
        <p:spPr>
          <a:xfrm>
            <a:off x="0" y="4035875"/>
            <a:ext cx="914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558" name="Google Shape;558;p37"/>
          <p:cNvGrpSpPr/>
          <p:nvPr/>
        </p:nvGrpSpPr>
        <p:grpSpPr>
          <a:xfrm>
            <a:off x="7876025" y="4405375"/>
            <a:ext cx="385800" cy="381000"/>
            <a:chOff x="6069775" y="4352925"/>
            <a:chExt cx="385800" cy="381000"/>
          </a:xfrm>
        </p:grpSpPr>
        <p:sp>
          <p:nvSpPr>
            <p:cNvPr id="559" name="Google Shape;559;p37"/>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560" name="Google Shape;560;p37"/>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561" name="Google Shape;561;p37"/>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562" name="Google Shape;562;p37"/>
          <p:cNvGrpSpPr/>
          <p:nvPr/>
        </p:nvGrpSpPr>
        <p:grpSpPr>
          <a:xfrm>
            <a:off x="335675" y="369077"/>
            <a:ext cx="8374225" cy="4500127"/>
            <a:chOff x="335675" y="369077"/>
            <a:chExt cx="8374225" cy="4500127"/>
          </a:xfrm>
        </p:grpSpPr>
        <p:grpSp>
          <p:nvGrpSpPr>
            <p:cNvPr id="563" name="Google Shape;563;p37"/>
            <p:cNvGrpSpPr/>
            <p:nvPr/>
          </p:nvGrpSpPr>
          <p:grpSpPr>
            <a:xfrm>
              <a:off x="8549400" y="369077"/>
              <a:ext cx="160500" cy="601747"/>
              <a:chOff x="449500" y="4227400"/>
              <a:chExt cx="160500" cy="642000"/>
            </a:xfrm>
          </p:grpSpPr>
          <p:sp>
            <p:nvSpPr>
              <p:cNvPr id="564" name="Google Shape;564;p37"/>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65" name="Google Shape;565;p37"/>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66" name="Google Shape;566;p37"/>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67" name="Google Shape;567;p37"/>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nvGrpSpPr>
            <p:cNvPr id="568" name="Google Shape;568;p37"/>
            <p:cNvGrpSpPr/>
            <p:nvPr/>
          </p:nvGrpSpPr>
          <p:grpSpPr>
            <a:xfrm>
              <a:off x="335675" y="4267457"/>
              <a:ext cx="160500" cy="601747"/>
              <a:chOff x="449500" y="4227400"/>
              <a:chExt cx="160500" cy="642000"/>
            </a:xfrm>
          </p:grpSpPr>
          <p:sp>
            <p:nvSpPr>
              <p:cNvPr id="569" name="Google Shape;569;p37"/>
              <p:cNvSpPr/>
              <p:nvPr/>
            </p:nvSpPr>
            <p:spPr>
              <a:xfrm>
                <a:off x="449500" y="4227400"/>
                <a:ext cx="160500" cy="16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70" name="Google Shape;570;p37"/>
              <p:cNvSpPr/>
              <p:nvPr/>
            </p:nvSpPr>
            <p:spPr>
              <a:xfrm>
                <a:off x="449500" y="4387900"/>
                <a:ext cx="160500" cy="16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71" name="Google Shape;571;p37"/>
              <p:cNvSpPr/>
              <p:nvPr/>
            </p:nvSpPr>
            <p:spPr>
              <a:xfrm>
                <a:off x="449500" y="4548400"/>
                <a:ext cx="160500" cy="16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72" name="Google Shape;572;p37"/>
              <p:cNvSpPr/>
              <p:nvPr/>
            </p:nvSpPr>
            <p:spPr>
              <a:xfrm>
                <a:off x="449500" y="4708900"/>
                <a:ext cx="160500" cy="16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 and contour exercise</a:t>
            </a:r>
            <a:endParaRPr/>
          </a:p>
        </p:txBody>
      </p:sp>
      <p:sp>
        <p:nvSpPr>
          <p:cNvPr id="578" name="Google Shape;578;p38"/>
          <p:cNvSpPr txBox="1"/>
          <p:nvPr>
            <p:ph idx="1" type="subTitle"/>
          </p:nvPr>
        </p:nvSpPr>
        <p:spPr>
          <a:xfrm>
            <a:off x="713225" y="1151750"/>
            <a:ext cx="52539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Use the Google Slides shapes and fill in the box with the different types of lines that the text indicates</a:t>
            </a:r>
            <a:endParaRPr/>
          </a:p>
        </p:txBody>
      </p:sp>
      <p:sp>
        <p:nvSpPr>
          <p:cNvPr id="579" name="Google Shape;579;p38"/>
          <p:cNvSpPr/>
          <p:nvPr/>
        </p:nvSpPr>
        <p:spPr>
          <a:xfrm>
            <a:off x="841494" y="2036663"/>
            <a:ext cx="1263300" cy="1263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p:nvPr/>
        </p:nvSpPr>
        <p:spPr>
          <a:xfrm>
            <a:off x="2384360" y="2036663"/>
            <a:ext cx="1263300" cy="1263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3940331" y="2036663"/>
            <a:ext cx="1263300" cy="1263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5477415" y="2036663"/>
            <a:ext cx="1263300" cy="1263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7039206" y="2036663"/>
            <a:ext cx="1263300" cy="1263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txBox="1"/>
          <p:nvPr/>
        </p:nvSpPr>
        <p:spPr>
          <a:xfrm>
            <a:off x="765294" y="3420925"/>
            <a:ext cx="1415700" cy="33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Horizontal line</a:t>
            </a:r>
            <a:endParaRPr>
              <a:solidFill>
                <a:schemeClr val="dk1"/>
              </a:solidFill>
              <a:latin typeface="Mulish Medium"/>
              <a:ea typeface="Mulish Medium"/>
              <a:cs typeface="Mulish Medium"/>
              <a:sym typeface="Mulish Medium"/>
            </a:endParaRPr>
          </a:p>
        </p:txBody>
      </p:sp>
      <p:sp>
        <p:nvSpPr>
          <p:cNvPr id="585" name="Google Shape;585;p38"/>
          <p:cNvSpPr txBox="1"/>
          <p:nvPr/>
        </p:nvSpPr>
        <p:spPr>
          <a:xfrm>
            <a:off x="2308160" y="3420925"/>
            <a:ext cx="1415700" cy="33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Vertical line</a:t>
            </a:r>
            <a:endParaRPr>
              <a:solidFill>
                <a:schemeClr val="dk1"/>
              </a:solidFill>
              <a:latin typeface="Mulish Medium"/>
              <a:ea typeface="Mulish Medium"/>
              <a:cs typeface="Mulish Medium"/>
              <a:sym typeface="Mulish Medium"/>
            </a:endParaRPr>
          </a:p>
        </p:txBody>
      </p:sp>
      <p:sp>
        <p:nvSpPr>
          <p:cNvPr id="586" name="Google Shape;586;p38"/>
          <p:cNvSpPr txBox="1"/>
          <p:nvPr/>
        </p:nvSpPr>
        <p:spPr>
          <a:xfrm>
            <a:off x="3864131" y="3420925"/>
            <a:ext cx="1415700" cy="33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Curved line</a:t>
            </a:r>
            <a:endParaRPr>
              <a:solidFill>
                <a:schemeClr val="dk1"/>
              </a:solidFill>
              <a:latin typeface="Mulish Medium"/>
              <a:ea typeface="Mulish Medium"/>
              <a:cs typeface="Mulish Medium"/>
              <a:sym typeface="Mulish Medium"/>
            </a:endParaRPr>
          </a:p>
        </p:txBody>
      </p:sp>
      <p:sp>
        <p:nvSpPr>
          <p:cNvPr id="587" name="Google Shape;587;p38"/>
          <p:cNvSpPr txBox="1"/>
          <p:nvPr/>
        </p:nvSpPr>
        <p:spPr>
          <a:xfrm>
            <a:off x="5401215" y="3420925"/>
            <a:ext cx="1415700" cy="33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Diagonal line</a:t>
            </a:r>
            <a:endParaRPr>
              <a:solidFill>
                <a:schemeClr val="dk1"/>
              </a:solidFill>
              <a:latin typeface="Mulish Medium"/>
              <a:ea typeface="Mulish Medium"/>
              <a:cs typeface="Mulish Medium"/>
              <a:sym typeface="Mulish Medium"/>
            </a:endParaRPr>
          </a:p>
        </p:txBody>
      </p:sp>
      <p:sp>
        <p:nvSpPr>
          <p:cNvPr id="588" name="Google Shape;588;p38"/>
          <p:cNvSpPr txBox="1"/>
          <p:nvPr/>
        </p:nvSpPr>
        <p:spPr>
          <a:xfrm>
            <a:off x="6963006" y="3420925"/>
            <a:ext cx="1415700" cy="33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Wavy line</a:t>
            </a:r>
            <a:endParaRPr>
              <a:solidFill>
                <a:schemeClr val="dk1"/>
              </a:solidFill>
              <a:latin typeface="Mulish Medium"/>
              <a:ea typeface="Mulish Medium"/>
              <a:cs typeface="Mulish Medium"/>
              <a:sym typeface="Mulish Medium"/>
            </a:endParaRPr>
          </a:p>
        </p:txBody>
      </p:sp>
      <p:sp>
        <p:nvSpPr>
          <p:cNvPr id="589" name="Google Shape;589;p38"/>
          <p:cNvSpPr txBox="1"/>
          <p:nvPr/>
        </p:nvSpPr>
        <p:spPr>
          <a:xfrm>
            <a:off x="720000" y="4040050"/>
            <a:ext cx="7704000" cy="33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Extra: Repeat the freehand line type on a blank sheet of paper to improve your pulse</a:t>
            </a:r>
            <a:endParaRPr>
              <a:solidFill>
                <a:schemeClr val="dk1"/>
              </a:solidFill>
              <a:latin typeface="Mulish Medium"/>
              <a:ea typeface="Mulish Medium"/>
              <a:cs typeface="Mulish Medium"/>
              <a:sym typeface="Mulish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 and idea generation</a:t>
            </a:r>
            <a:endParaRPr sz="1400"/>
          </a:p>
        </p:txBody>
      </p:sp>
      <p:sp>
        <p:nvSpPr>
          <p:cNvPr id="595" name="Google Shape;595;p39"/>
          <p:cNvSpPr/>
          <p:nvPr/>
        </p:nvSpPr>
        <p:spPr>
          <a:xfrm>
            <a:off x="3650550" y="1407400"/>
            <a:ext cx="1842900" cy="526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Fjalla One"/>
                <a:ea typeface="Fjalla One"/>
                <a:cs typeface="Fjalla One"/>
                <a:sym typeface="Fjalla One"/>
              </a:rPr>
              <a:t>Power 1</a:t>
            </a:r>
            <a:endParaRPr b="1" sz="2000">
              <a:solidFill>
                <a:schemeClr val="dk1"/>
              </a:solidFill>
              <a:latin typeface="Fjalla One"/>
              <a:ea typeface="Fjalla One"/>
              <a:cs typeface="Fjalla One"/>
              <a:sym typeface="Fjalla One"/>
            </a:endParaRPr>
          </a:p>
        </p:txBody>
      </p:sp>
      <p:sp>
        <p:nvSpPr>
          <p:cNvPr id="596" name="Google Shape;596;p39"/>
          <p:cNvSpPr/>
          <p:nvPr/>
        </p:nvSpPr>
        <p:spPr>
          <a:xfrm>
            <a:off x="719938" y="3760475"/>
            <a:ext cx="1814100" cy="530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Fjalla One"/>
                <a:ea typeface="Fjalla One"/>
                <a:cs typeface="Fjalla One"/>
                <a:sym typeface="Fjalla One"/>
              </a:rPr>
              <a:t>Power 3</a:t>
            </a:r>
            <a:endParaRPr b="1" sz="1600">
              <a:solidFill>
                <a:schemeClr val="dk1"/>
              </a:solidFill>
              <a:latin typeface="Fjalla One"/>
              <a:ea typeface="Fjalla One"/>
              <a:cs typeface="Fjalla One"/>
              <a:sym typeface="Fjalla One"/>
            </a:endParaRPr>
          </a:p>
        </p:txBody>
      </p:sp>
      <p:sp>
        <p:nvSpPr>
          <p:cNvPr id="597" name="Google Shape;597;p39"/>
          <p:cNvSpPr/>
          <p:nvPr/>
        </p:nvSpPr>
        <p:spPr>
          <a:xfrm>
            <a:off x="1627925" y="2425275"/>
            <a:ext cx="1847100" cy="53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Fjalla One"/>
                <a:ea typeface="Fjalla One"/>
                <a:cs typeface="Fjalla One"/>
                <a:sym typeface="Fjalla One"/>
              </a:rPr>
              <a:t>Power 2</a:t>
            </a:r>
            <a:endParaRPr b="1" sz="2000">
              <a:solidFill>
                <a:schemeClr val="dk1"/>
              </a:solidFill>
              <a:latin typeface="Fjalla One"/>
              <a:ea typeface="Fjalla One"/>
              <a:cs typeface="Fjalla One"/>
              <a:sym typeface="Fjalla One"/>
            </a:endParaRPr>
          </a:p>
        </p:txBody>
      </p:sp>
      <p:sp>
        <p:nvSpPr>
          <p:cNvPr id="598" name="Google Shape;598;p39"/>
          <p:cNvSpPr/>
          <p:nvPr/>
        </p:nvSpPr>
        <p:spPr>
          <a:xfrm>
            <a:off x="5668977" y="2425275"/>
            <a:ext cx="1847100" cy="53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dk1"/>
                </a:solidFill>
                <a:latin typeface="Fjalla One"/>
                <a:ea typeface="Fjalla One"/>
                <a:cs typeface="Fjalla One"/>
                <a:sym typeface="Fjalla One"/>
              </a:rPr>
              <a:t>Power 2</a:t>
            </a:r>
            <a:endParaRPr b="1" sz="2000">
              <a:solidFill>
                <a:schemeClr val="dk1"/>
              </a:solidFill>
              <a:latin typeface="Fjalla One"/>
              <a:ea typeface="Fjalla One"/>
              <a:cs typeface="Fjalla One"/>
              <a:sym typeface="Fjalla One"/>
            </a:endParaRPr>
          </a:p>
        </p:txBody>
      </p:sp>
      <p:sp>
        <p:nvSpPr>
          <p:cNvPr id="599" name="Google Shape;599;p39"/>
          <p:cNvSpPr/>
          <p:nvPr/>
        </p:nvSpPr>
        <p:spPr>
          <a:xfrm>
            <a:off x="2722038" y="3760475"/>
            <a:ext cx="1814100" cy="530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Fjalla One"/>
                <a:ea typeface="Fjalla One"/>
                <a:cs typeface="Fjalla One"/>
                <a:sym typeface="Fjalla One"/>
              </a:rPr>
              <a:t>Power 3</a:t>
            </a:r>
            <a:endParaRPr b="1" sz="1600">
              <a:solidFill>
                <a:schemeClr val="dk1"/>
              </a:solidFill>
              <a:latin typeface="Fjalla One"/>
              <a:ea typeface="Fjalla One"/>
              <a:cs typeface="Fjalla One"/>
              <a:sym typeface="Fjalla One"/>
            </a:endParaRPr>
          </a:p>
        </p:txBody>
      </p:sp>
      <p:cxnSp>
        <p:nvCxnSpPr>
          <p:cNvPr id="600" name="Google Shape;600;p39"/>
          <p:cNvCxnSpPr>
            <a:stCxn id="595" idx="2"/>
            <a:endCxn id="597" idx="3"/>
          </p:cNvCxnSpPr>
          <p:nvPr/>
        </p:nvCxnSpPr>
        <p:spPr>
          <a:xfrm rot="5400000">
            <a:off x="3645000" y="1763500"/>
            <a:ext cx="756900" cy="1097100"/>
          </a:xfrm>
          <a:prstGeom prst="bentConnector2">
            <a:avLst/>
          </a:prstGeom>
          <a:noFill/>
          <a:ln cap="flat" cmpd="sng" w="9525">
            <a:solidFill>
              <a:schemeClr val="dk1"/>
            </a:solidFill>
            <a:prstDash val="solid"/>
            <a:round/>
            <a:headEnd len="med" w="med" type="none"/>
            <a:tailEnd len="med" w="med" type="none"/>
          </a:ln>
        </p:spPr>
      </p:cxnSp>
      <p:cxnSp>
        <p:nvCxnSpPr>
          <p:cNvPr id="601" name="Google Shape;601;p39"/>
          <p:cNvCxnSpPr>
            <a:stCxn id="595" idx="2"/>
            <a:endCxn id="598" idx="1"/>
          </p:cNvCxnSpPr>
          <p:nvPr/>
        </p:nvCxnSpPr>
        <p:spPr>
          <a:xfrm flipH="1" rot="-5400000">
            <a:off x="4742100" y="1763500"/>
            <a:ext cx="756900" cy="1097100"/>
          </a:xfrm>
          <a:prstGeom prst="bentConnector2">
            <a:avLst/>
          </a:prstGeom>
          <a:noFill/>
          <a:ln cap="flat" cmpd="sng" w="9525">
            <a:solidFill>
              <a:schemeClr val="dk1"/>
            </a:solidFill>
            <a:prstDash val="solid"/>
            <a:round/>
            <a:headEnd len="med" w="med" type="none"/>
            <a:tailEnd len="med" w="med" type="none"/>
          </a:ln>
        </p:spPr>
      </p:cxnSp>
      <p:cxnSp>
        <p:nvCxnSpPr>
          <p:cNvPr id="602" name="Google Shape;602;p39"/>
          <p:cNvCxnSpPr>
            <a:stCxn id="596" idx="0"/>
            <a:endCxn id="597" idx="2"/>
          </p:cNvCxnSpPr>
          <p:nvPr/>
        </p:nvCxnSpPr>
        <p:spPr>
          <a:xfrm rot="-5400000">
            <a:off x="1686838" y="2895725"/>
            <a:ext cx="804900" cy="924600"/>
          </a:xfrm>
          <a:prstGeom prst="bentConnector3">
            <a:avLst>
              <a:gd fmla="val 49994" name="adj1"/>
            </a:avLst>
          </a:prstGeom>
          <a:noFill/>
          <a:ln cap="flat" cmpd="sng" w="9525">
            <a:solidFill>
              <a:schemeClr val="dk1"/>
            </a:solidFill>
            <a:prstDash val="solid"/>
            <a:round/>
            <a:headEnd len="med" w="med" type="none"/>
            <a:tailEnd len="med" w="med" type="none"/>
          </a:ln>
        </p:spPr>
      </p:cxnSp>
      <p:cxnSp>
        <p:nvCxnSpPr>
          <p:cNvPr id="603" name="Google Shape;603;p39"/>
          <p:cNvCxnSpPr>
            <a:stCxn id="599" idx="0"/>
            <a:endCxn id="597" idx="2"/>
          </p:cNvCxnSpPr>
          <p:nvPr/>
        </p:nvCxnSpPr>
        <p:spPr>
          <a:xfrm flipH="1" rot="5400000">
            <a:off x="2687838" y="2819225"/>
            <a:ext cx="804900" cy="1077600"/>
          </a:xfrm>
          <a:prstGeom prst="bentConnector3">
            <a:avLst>
              <a:gd fmla="val 49994" name="adj1"/>
            </a:avLst>
          </a:prstGeom>
          <a:noFill/>
          <a:ln cap="flat" cmpd="sng" w="9525">
            <a:solidFill>
              <a:schemeClr val="dk1"/>
            </a:solidFill>
            <a:prstDash val="solid"/>
            <a:round/>
            <a:headEnd len="med" w="med" type="none"/>
            <a:tailEnd len="med" w="med" type="none"/>
          </a:ln>
        </p:spPr>
      </p:cxnSp>
      <p:sp>
        <p:nvSpPr>
          <p:cNvPr id="604" name="Google Shape;604;p39"/>
          <p:cNvSpPr/>
          <p:nvPr/>
        </p:nvSpPr>
        <p:spPr>
          <a:xfrm>
            <a:off x="4607868" y="3760475"/>
            <a:ext cx="1814100" cy="530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Fjalla One"/>
                <a:ea typeface="Fjalla One"/>
                <a:cs typeface="Fjalla One"/>
                <a:sym typeface="Fjalla One"/>
              </a:rPr>
              <a:t>Power 3</a:t>
            </a:r>
            <a:endParaRPr b="1" sz="1600">
              <a:solidFill>
                <a:schemeClr val="dk1"/>
              </a:solidFill>
              <a:latin typeface="Fjalla One"/>
              <a:ea typeface="Fjalla One"/>
              <a:cs typeface="Fjalla One"/>
              <a:sym typeface="Fjalla One"/>
            </a:endParaRPr>
          </a:p>
        </p:txBody>
      </p:sp>
      <p:sp>
        <p:nvSpPr>
          <p:cNvPr id="605" name="Google Shape;605;p39"/>
          <p:cNvSpPr/>
          <p:nvPr/>
        </p:nvSpPr>
        <p:spPr>
          <a:xfrm>
            <a:off x="6609968" y="3760475"/>
            <a:ext cx="1814100" cy="530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Fjalla One"/>
                <a:ea typeface="Fjalla One"/>
                <a:cs typeface="Fjalla One"/>
                <a:sym typeface="Fjalla One"/>
              </a:rPr>
              <a:t>Power 3</a:t>
            </a:r>
            <a:endParaRPr b="1" sz="1600">
              <a:solidFill>
                <a:schemeClr val="dk1"/>
              </a:solidFill>
              <a:latin typeface="Fjalla One"/>
              <a:ea typeface="Fjalla One"/>
              <a:cs typeface="Fjalla One"/>
              <a:sym typeface="Fjalla One"/>
            </a:endParaRPr>
          </a:p>
        </p:txBody>
      </p:sp>
      <p:cxnSp>
        <p:nvCxnSpPr>
          <p:cNvPr id="606" name="Google Shape;606;p39"/>
          <p:cNvCxnSpPr>
            <a:stCxn id="598" idx="2"/>
            <a:endCxn id="604" idx="0"/>
          </p:cNvCxnSpPr>
          <p:nvPr/>
        </p:nvCxnSpPr>
        <p:spPr>
          <a:xfrm rot="5400000">
            <a:off x="5651277" y="2819325"/>
            <a:ext cx="804900" cy="1077600"/>
          </a:xfrm>
          <a:prstGeom prst="bentConnector3">
            <a:avLst>
              <a:gd fmla="val 49994" name="adj1"/>
            </a:avLst>
          </a:prstGeom>
          <a:noFill/>
          <a:ln cap="flat" cmpd="sng" w="9525">
            <a:solidFill>
              <a:schemeClr val="dk1"/>
            </a:solidFill>
            <a:prstDash val="solid"/>
            <a:round/>
            <a:headEnd len="med" w="med" type="none"/>
            <a:tailEnd len="med" w="med" type="none"/>
          </a:ln>
        </p:spPr>
      </p:cxnSp>
      <p:cxnSp>
        <p:nvCxnSpPr>
          <p:cNvPr id="607" name="Google Shape;607;p39"/>
          <p:cNvCxnSpPr>
            <a:stCxn id="598" idx="2"/>
            <a:endCxn id="605" idx="0"/>
          </p:cNvCxnSpPr>
          <p:nvPr/>
        </p:nvCxnSpPr>
        <p:spPr>
          <a:xfrm flipH="1" rot="-5400000">
            <a:off x="6652377" y="2895825"/>
            <a:ext cx="804900" cy="924600"/>
          </a:xfrm>
          <a:prstGeom prst="bentConnector3">
            <a:avLst>
              <a:gd fmla="val 49994"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a:t>
            </a:r>
            <a:endParaRPr/>
          </a:p>
        </p:txBody>
      </p:sp>
      <p:sp>
        <p:nvSpPr>
          <p:cNvPr id="613" name="Google Shape;613;p40"/>
          <p:cNvSpPr txBox="1"/>
          <p:nvPr/>
        </p:nvSpPr>
        <p:spPr>
          <a:xfrm>
            <a:off x="720000" y="1720923"/>
            <a:ext cx="2338800" cy="858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Mercury is the closest planet to the Sun</a:t>
            </a:r>
            <a:endParaRPr>
              <a:solidFill>
                <a:schemeClr val="dk1"/>
              </a:solidFill>
              <a:latin typeface="Mulish Medium"/>
              <a:ea typeface="Mulish Medium"/>
              <a:cs typeface="Mulish Medium"/>
              <a:sym typeface="Mulish Medium"/>
            </a:endParaRPr>
          </a:p>
        </p:txBody>
      </p:sp>
      <p:sp>
        <p:nvSpPr>
          <p:cNvPr id="614" name="Google Shape;614;p40"/>
          <p:cNvSpPr txBox="1"/>
          <p:nvPr/>
        </p:nvSpPr>
        <p:spPr>
          <a:xfrm>
            <a:off x="720000" y="1260000"/>
            <a:ext cx="2338800" cy="47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First</a:t>
            </a:r>
            <a:endParaRPr b="1" sz="2000">
              <a:solidFill>
                <a:schemeClr val="accent2"/>
              </a:solidFill>
              <a:latin typeface="Fjalla One"/>
              <a:ea typeface="Fjalla One"/>
              <a:cs typeface="Fjalla One"/>
              <a:sym typeface="Fjalla One"/>
            </a:endParaRPr>
          </a:p>
        </p:txBody>
      </p:sp>
      <p:sp>
        <p:nvSpPr>
          <p:cNvPr id="615" name="Google Shape;615;p40"/>
          <p:cNvSpPr txBox="1"/>
          <p:nvPr/>
        </p:nvSpPr>
        <p:spPr>
          <a:xfrm>
            <a:off x="3402600" y="1720923"/>
            <a:ext cx="2338800" cy="858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Venus is the second planet from the Sun</a:t>
            </a:r>
            <a:endParaRPr>
              <a:solidFill>
                <a:schemeClr val="dk1"/>
              </a:solidFill>
              <a:latin typeface="Mulish Medium"/>
              <a:ea typeface="Mulish Medium"/>
              <a:cs typeface="Mulish Medium"/>
              <a:sym typeface="Mulish Medium"/>
            </a:endParaRPr>
          </a:p>
        </p:txBody>
      </p:sp>
      <p:sp>
        <p:nvSpPr>
          <p:cNvPr id="616" name="Google Shape;616;p40"/>
          <p:cNvSpPr txBox="1"/>
          <p:nvPr/>
        </p:nvSpPr>
        <p:spPr>
          <a:xfrm>
            <a:off x="3402600" y="1260000"/>
            <a:ext cx="2338800" cy="47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Next</a:t>
            </a:r>
            <a:endParaRPr b="1" sz="2000">
              <a:solidFill>
                <a:schemeClr val="accent2"/>
              </a:solidFill>
              <a:latin typeface="Fjalla One"/>
              <a:ea typeface="Fjalla One"/>
              <a:cs typeface="Fjalla One"/>
              <a:sym typeface="Fjalla One"/>
            </a:endParaRPr>
          </a:p>
        </p:txBody>
      </p:sp>
      <p:sp>
        <p:nvSpPr>
          <p:cNvPr id="617" name="Google Shape;617;p40"/>
          <p:cNvSpPr txBox="1"/>
          <p:nvPr/>
        </p:nvSpPr>
        <p:spPr>
          <a:xfrm>
            <a:off x="6085200" y="1720923"/>
            <a:ext cx="2338800" cy="858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Despite being red, Mars is actually a cold place</a:t>
            </a:r>
            <a:endParaRPr>
              <a:solidFill>
                <a:schemeClr val="dk1"/>
              </a:solidFill>
              <a:latin typeface="Mulish Medium"/>
              <a:ea typeface="Mulish Medium"/>
              <a:cs typeface="Mulish Medium"/>
              <a:sym typeface="Mulish Medium"/>
            </a:endParaRPr>
          </a:p>
        </p:txBody>
      </p:sp>
      <p:sp>
        <p:nvSpPr>
          <p:cNvPr id="618" name="Google Shape;618;p40"/>
          <p:cNvSpPr txBox="1"/>
          <p:nvPr/>
        </p:nvSpPr>
        <p:spPr>
          <a:xfrm>
            <a:off x="6085200" y="1260000"/>
            <a:ext cx="2338800" cy="47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Next</a:t>
            </a:r>
            <a:endParaRPr b="1" sz="2000">
              <a:solidFill>
                <a:schemeClr val="accent2"/>
              </a:solidFill>
              <a:latin typeface="Fjalla One"/>
              <a:ea typeface="Fjalla One"/>
              <a:cs typeface="Fjalla One"/>
              <a:sym typeface="Fjalla One"/>
            </a:endParaRPr>
          </a:p>
        </p:txBody>
      </p:sp>
      <p:sp>
        <p:nvSpPr>
          <p:cNvPr id="619" name="Google Shape;619;p40"/>
          <p:cNvSpPr txBox="1"/>
          <p:nvPr/>
        </p:nvSpPr>
        <p:spPr>
          <a:xfrm>
            <a:off x="720000" y="3552066"/>
            <a:ext cx="2338800" cy="858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Jupiter is the biggest planet of them all</a:t>
            </a:r>
            <a:endParaRPr>
              <a:solidFill>
                <a:schemeClr val="dk1"/>
              </a:solidFill>
              <a:latin typeface="Mulish Medium"/>
              <a:ea typeface="Mulish Medium"/>
              <a:cs typeface="Mulish Medium"/>
              <a:sym typeface="Mulish Medium"/>
            </a:endParaRPr>
          </a:p>
        </p:txBody>
      </p:sp>
      <p:sp>
        <p:nvSpPr>
          <p:cNvPr id="620" name="Google Shape;620;p40"/>
          <p:cNvSpPr txBox="1"/>
          <p:nvPr/>
        </p:nvSpPr>
        <p:spPr>
          <a:xfrm>
            <a:off x="720000" y="3091143"/>
            <a:ext cx="2338800" cy="47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Next</a:t>
            </a:r>
            <a:endParaRPr b="1" sz="2000">
              <a:solidFill>
                <a:schemeClr val="accent2"/>
              </a:solidFill>
              <a:latin typeface="Fjalla One"/>
              <a:ea typeface="Fjalla One"/>
              <a:cs typeface="Fjalla One"/>
              <a:sym typeface="Fjalla One"/>
            </a:endParaRPr>
          </a:p>
        </p:txBody>
      </p:sp>
      <p:sp>
        <p:nvSpPr>
          <p:cNvPr id="621" name="Google Shape;621;p40"/>
          <p:cNvSpPr txBox="1"/>
          <p:nvPr/>
        </p:nvSpPr>
        <p:spPr>
          <a:xfrm>
            <a:off x="3402600" y="3552066"/>
            <a:ext cx="2338800" cy="858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Saturn is</a:t>
            </a:r>
            <a:r>
              <a:rPr lang="en">
                <a:solidFill>
                  <a:schemeClr val="dk1"/>
                </a:solidFill>
                <a:latin typeface="Mulish Medium"/>
                <a:ea typeface="Mulish Medium"/>
                <a:cs typeface="Mulish Medium"/>
                <a:sym typeface="Mulish Medium"/>
              </a:rPr>
              <a:t> composed of hydrogen and helium</a:t>
            </a:r>
            <a:endParaRPr>
              <a:solidFill>
                <a:schemeClr val="dk1"/>
              </a:solidFill>
              <a:latin typeface="Mulish Medium"/>
              <a:ea typeface="Mulish Medium"/>
              <a:cs typeface="Mulish Medium"/>
              <a:sym typeface="Mulish Medium"/>
            </a:endParaRPr>
          </a:p>
        </p:txBody>
      </p:sp>
      <p:sp>
        <p:nvSpPr>
          <p:cNvPr id="622" name="Google Shape;622;p40"/>
          <p:cNvSpPr txBox="1"/>
          <p:nvPr/>
        </p:nvSpPr>
        <p:spPr>
          <a:xfrm>
            <a:off x="3402600" y="3091143"/>
            <a:ext cx="2338800" cy="47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Next</a:t>
            </a:r>
            <a:endParaRPr b="1" sz="2000">
              <a:solidFill>
                <a:schemeClr val="accent2"/>
              </a:solidFill>
              <a:latin typeface="Fjalla One"/>
              <a:ea typeface="Fjalla One"/>
              <a:cs typeface="Fjalla One"/>
              <a:sym typeface="Fjalla One"/>
            </a:endParaRPr>
          </a:p>
        </p:txBody>
      </p:sp>
      <p:sp>
        <p:nvSpPr>
          <p:cNvPr id="623" name="Google Shape;623;p40"/>
          <p:cNvSpPr txBox="1"/>
          <p:nvPr/>
        </p:nvSpPr>
        <p:spPr>
          <a:xfrm>
            <a:off x="6085200" y="3552066"/>
            <a:ext cx="2338800" cy="858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Mulish Medium"/>
                <a:ea typeface="Mulish Medium"/>
                <a:cs typeface="Mulish Medium"/>
                <a:sym typeface="Mulish Medium"/>
              </a:rPr>
              <a:t>Neptune is</a:t>
            </a:r>
            <a:r>
              <a:rPr lang="en">
                <a:solidFill>
                  <a:schemeClr val="dk1"/>
                </a:solidFill>
                <a:latin typeface="Mulish Medium"/>
                <a:ea typeface="Mulish Medium"/>
                <a:cs typeface="Mulish Medium"/>
                <a:sym typeface="Mulish Medium"/>
              </a:rPr>
              <a:t> the farthest planet from the Sun</a:t>
            </a:r>
            <a:endParaRPr>
              <a:solidFill>
                <a:schemeClr val="dk1"/>
              </a:solidFill>
              <a:latin typeface="Mulish Medium"/>
              <a:ea typeface="Mulish Medium"/>
              <a:cs typeface="Mulish Medium"/>
              <a:sym typeface="Mulish Medium"/>
            </a:endParaRPr>
          </a:p>
        </p:txBody>
      </p:sp>
      <p:sp>
        <p:nvSpPr>
          <p:cNvPr id="624" name="Google Shape;624;p40"/>
          <p:cNvSpPr txBox="1"/>
          <p:nvPr/>
        </p:nvSpPr>
        <p:spPr>
          <a:xfrm>
            <a:off x="6085200" y="3091143"/>
            <a:ext cx="2338800" cy="47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Last</a:t>
            </a:r>
            <a:endParaRPr b="1" sz="2000">
              <a:solidFill>
                <a:schemeClr val="accent2"/>
              </a:solidFill>
              <a:latin typeface="Fjalla One"/>
              <a:ea typeface="Fjalla One"/>
              <a:cs typeface="Fjalla One"/>
              <a:sym typeface="Fjalla One"/>
            </a:endParaRPr>
          </a:p>
        </p:txBody>
      </p:sp>
      <p:cxnSp>
        <p:nvCxnSpPr>
          <p:cNvPr id="625" name="Google Shape;625;p40"/>
          <p:cNvCxnSpPr>
            <a:stCxn id="614" idx="3"/>
            <a:endCxn id="616" idx="1"/>
          </p:cNvCxnSpPr>
          <p:nvPr/>
        </p:nvCxnSpPr>
        <p:spPr>
          <a:xfrm>
            <a:off x="3058800" y="1497300"/>
            <a:ext cx="343800" cy="6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626" name="Google Shape;626;p40"/>
          <p:cNvCxnSpPr>
            <a:stCxn id="616" idx="3"/>
            <a:endCxn id="618" idx="1"/>
          </p:cNvCxnSpPr>
          <p:nvPr/>
        </p:nvCxnSpPr>
        <p:spPr>
          <a:xfrm>
            <a:off x="5741400" y="1497300"/>
            <a:ext cx="343800" cy="6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627" name="Google Shape;627;p40"/>
          <p:cNvCxnSpPr>
            <a:stCxn id="617" idx="2"/>
            <a:endCxn id="620" idx="0"/>
          </p:cNvCxnSpPr>
          <p:nvPr/>
        </p:nvCxnSpPr>
        <p:spPr>
          <a:xfrm rot="5400000">
            <a:off x="4316250" y="152673"/>
            <a:ext cx="511500" cy="5365200"/>
          </a:xfrm>
          <a:prstGeom prst="bentConnector3">
            <a:avLst>
              <a:gd fmla="val 50005" name="adj1"/>
            </a:avLst>
          </a:prstGeom>
          <a:noFill/>
          <a:ln cap="flat" cmpd="sng" w="9525">
            <a:solidFill>
              <a:schemeClr val="dk1"/>
            </a:solidFill>
            <a:prstDash val="solid"/>
            <a:round/>
            <a:headEnd len="med" w="med" type="none"/>
            <a:tailEnd len="med" w="med" type="none"/>
          </a:ln>
        </p:spPr>
      </p:cxnSp>
      <p:cxnSp>
        <p:nvCxnSpPr>
          <p:cNvPr id="628" name="Google Shape;628;p40"/>
          <p:cNvCxnSpPr>
            <a:stCxn id="620" idx="3"/>
            <a:endCxn id="622" idx="1"/>
          </p:cNvCxnSpPr>
          <p:nvPr/>
        </p:nvCxnSpPr>
        <p:spPr>
          <a:xfrm>
            <a:off x="3058800" y="3328443"/>
            <a:ext cx="343800" cy="6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629" name="Google Shape;629;p40"/>
          <p:cNvCxnSpPr>
            <a:stCxn id="622" idx="3"/>
            <a:endCxn id="624" idx="1"/>
          </p:cNvCxnSpPr>
          <p:nvPr/>
        </p:nvCxnSpPr>
        <p:spPr>
          <a:xfrm>
            <a:off x="5741400" y="3328443"/>
            <a:ext cx="343800" cy="600"/>
          </a:xfrm>
          <a:prstGeom prst="bentConnector3">
            <a:avLst>
              <a:gd fmla="val 50004"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a:t>
            </a:r>
            <a:endParaRPr/>
          </a:p>
        </p:txBody>
      </p:sp>
      <p:graphicFrame>
        <p:nvGraphicFramePr>
          <p:cNvPr id="635" name="Google Shape;635;p41"/>
          <p:cNvGraphicFramePr/>
          <p:nvPr/>
        </p:nvGraphicFramePr>
        <p:xfrm>
          <a:off x="720000" y="1496050"/>
          <a:ext cx="3000000" cy="3000000"/>
        </p:xfrm>
        <a:graphic>
          <a:graphicData uri="http://schemas.openxmlformats.org/drawingml/2006/table">
            <a:tbl>
              <a:tblPr>
                <a:noFill/>
                <a:tableStyleId>{A2B56560-FD04-404D-861E-490799A9B9A1}</a:tableStyleId>
              </a:tblPr>
              <a:tblGrid>
                <a:gridCol w="1926000"/>
                <a:gridCol w="1926000"/>
                <a:gridCol w="1926000"/>
                <a:gridCol w="1926000"/>
              </a:tblGrid>
              <a:tr h="490025">
                <a:tc>
                  <a:txBody>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Mars</a:t>
                      </a:r>
                      <a:endParaRPr b="1" sz="2000">
                        <a:solidFill>
                          <a:schemeClr val="accent2"/>
                        </a:solidFill>
                        <a:latin typeface="Fjalla One"/>
                        <a:ea typeface="Fjalla One"/>
                        <a:cs typeface="Fjalla One"/>
                        <a:sym typeface="Fjalla One"/>
                      </a:endParaRPr>
                    </a:p>
                  </a:txBody>
                  <a:tcPr marT="91425" marB="91425" marR="91425" marL="91425" anchor="b">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Venus</a:t>
                      </a:r>
                      <a:endParaRPr b="1" sz="2000">
                        <a:solidFill>
                          <a:schemeClr val="accent2"/>
                        </a:solidFill>
                        <a:latin typeface="Fjalla One"/>
                        <a:ea typeface="Fjalla One"/>
                        <a:cs typeface="Fjalla One"/>
                        <a:sym typeface="Fjalla One"/>
                      </a:endParaRPr>
                    </a:p>
                  </a:txBody>
                  <a:tcPr marT="91425" marB="91425" marR="91425" marL="91425" anchor="b">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Mercury</a:t>
                      </a:r>
                      <a:endParaRPr b="1" sz="2000">
                        <a:solidFill>
                          <a:schemeClr val="accent2"/>
                        </a:solidFill>
                        <a:latin typeface="Fjalla One"/>
                        <a:ea typeface="Fjalla One"/>
                        <a:cs typeface="Fjalla One"/>
                        <a:sym typeface="Fjalla One"/>
                      </a:endParaRPr>
                    </a:p>
                  </a:txBody>
                  <a:tcPr marT="91425" marB="91425" marR="91425" marL="91425" anchor="b">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b="1" lang="en" sz="2000">
                          <a:solidFill>
                            <a:schemeClr val="accent2"/>
                          </a:solidFill>
                          <a:latin typeface="Fjalla One"/>
                          <a:ea typeface="Fjalla One"/>
                          <a:cs typeface="Fjalla One"/>
                          <a:sym typeface="Fjalla One"/>
                        </a:rPr>
                        <a:t>Jupiter</a:t>
                      </a:r>
                      <a:endParaRPr b="1" sz="2000">
                        <a:solidFill>
                          <a:schemeClr val="accent2"/>
                        </a:solidFill>
                        <a:latin typeface="Fjalla One"/>
                        <a:ea typeface="Fjalla One"/>
                        <a:cs typeface="Fjalla One"/>
                        <a:sym typeface="Fjalla One"/>
                      </a:endParaRPr>
                    </a:p>
                  </a:txBody>
                  <a:tcPr marT="91425" marB="91425" marR="91425" marL="91425" anchor="b">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1057075">
                <a:tc>
                  <a:txBody>
                    <a:bodyPr/>
                    <a:lstStyle/>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Small</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Red</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Cold </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Rocky</a:t>
                      </a:r>
                      <a:endParaRPr>
                        <a:solidFill>
                          <a:schemeClr val="dk1"/>
                        </a:solidFill>
                        <a:latin typeface="Mulish Medium"/>
                        <a:ea typeface="Mulish Medium"/>
                        <a:cs typeface="Mulish Medium"/>
                        <a:sym typeface="Mulish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Small</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Hot</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Dry</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Volcanic</a:t>
                      </a:r>
                      <a:endParaRPr>
                        <a:solidFill>
                          <a:schemeClr val="dk1"/>
                        </a:solidFill>
                        <a:latin typeface="Mulish Medium"/>
                        <a:ea typeface="Mulish Medium"/>
                        <a:cs typeface="Mulish Medium"/>
                        <a:sym typeface="Mulish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Small</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Hot</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Rocky</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Cratered</a:t>
                      </a:r>
                      <a:endParaRPr>
                        <a:solidFill>
                          <a:schemeClr val="dk1"/>
                        </a:solidFill>
                        <a:latin typeface="Mulish Medium"/>
                        <a:ea typeface="Mulish Medium"/>
                        <a:cs typeface="Mulish Medium"/>
                        <a:sym typeface="Mulish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Large</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Cold</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Gassy</a:t>
                      </a:r>
                      <a:endParaRPr>
                        <a:solidFill>
                          <a:schemeClr val="dk1"/>
                        </a:solidFill>
                        <a:latin typeface="Mulish Medium"/>
                        <a:ea typeface="Mulish Medium"/>
                        <a:cs typeface="Mulish Medium"/>
                        <a:sym typeface="Mulish Medium"/>
                      </a:endParaRPr>
                    </a:p>
                    <a:p>
                      <a:pPr indent="-304800" lvl="0" marL="457200" rtl="0" algn="l">
                        <a:lnSpc>
                          <a:spcPct val="115000"/>
                        </a:lnSpc>
                        <a:spcBef>
                          <a:spcPts val="0"/>
                        </a:spcBef>
                        <a:spcAft>
                          <a:spcPts val="0"/>
                        </a:spcAft>
                        <a:buClr>
                          <a:schemeClr val="accent1"/>
                        </a:buClr>
                        <a:buSzPts val="1200"/>
                        <a:buFont typeface="Mulish Medium"/>
                        <a:buChar char="●"/>
                      </a:pPr>
                      <a:r>
                        <a:rPr lang="en">
                          <a:solidFill>
                            <a:schemeClr val="dk1"/>
                          </a:solidFill>
                          <a:latin typeface="Mulish Medium"/>
                          <a:ea typeface="Mulish Medium"/>
                          <a:cs typeface="Mulish Medium"/>
                          <a:sym typeface="Mulish Medium"/>
                        </a:rPr>
                        <a:t>Striped</a:t>
                      </a:r>
                      <a:endParaRPr>
                        <a:solidFill>
                          <a:schemeClr val="dk1"/>
                        </a:solidFill>
                        <a:latin typeface="Mulish Medium"/>
                        <a:ea typeface="Mulish Medium"/>
                        <a:cs typeface="Mulish Medium"/>
                        <a:sym typeface="Mulish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51825">
                <a:tc>
                  <a:txBody>
                    <a:bodyPr/>
                    <a:lstStyle/>
                    <a:p>
                      <a:pPr indent="0" lvl="0" marL="230399"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Despite being red, Mars is actually a cold place</a:t>
                      </a:r>
                      <a:endParaRPr>
                        <a:solidFill>
                          <a:schemeClr val="dk1"/>
                        </a:solidFill>
                        <a:latin typeface="Mulish Medium"/>
                        <a:ea typeface="Mulish Medium"/>
                        <a:cs typeface="Mulish Medium"/>
                        <a:sym typeface="Mulish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Venus is hot, even hotter than Mercury</a:t>
                      </a:r>
                      <a:endParaRPr>
                        <a:solidFill>
                          <a:schemeClr val="dk1"/>
                        </a:solidFill>
                        <a:latin typeface="Mulish Medium"/>
                        <a:ea typeface="Mulish Medium"/>
                        <a:cs typeface="Mulish Medium"/>
                        <a:sym typeface="Mulish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Mercury is the smallest planet of them all</a:t>
                      </a:r>
                      <a:endParaRPr>
                        <a:solidFill>
                          <a:schemeClr val="dk1"/>
                        </a:solidFill>
                        <a:latin typeface="Mulish Medium"/>
                        <a:ea typeface="Mulish Medium"/>
                        <a:cs typeface="Mulish Medium"/>
                        <a:sym typeface="Mulish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Jupiter is the biggest planet of them all</a:t>
                      </a:r>
                      <a:endParaRPr>
                        <a:solidFill>
                          <a:schemeClr val="dk1"/>
                        </a:solidFill>
                        <a:latin typeface="Mulish Medium"/>
                        <a:ea typeface="Mulish Medium"/>
                        <a:cs typeface="Mulish Medium"/>
                        <a:sym typeface="Mulish Mediu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2"/>
          <p:cNvSpPr/>
          <p:nvPr/>
        </p:nvSpPr>
        <p:spPr>
          <a:xfrm flipH="1">
            <a:off x="5979700" y="2765700"/>
            <a:ext cx="2072100" cy="7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Cause and effect </a:t>
            </a:r>
            <a:endParaRPr/>
          </a:p>
        </p:txBody>
      </p:sp>
      <p:sp>
        <p:nvSpPr>
          <p:cNvPr id="642" name="Google Shape;642;p42"/>
          <p:cNvSpPr/>
          <p:nvPr/>
        </p:nvSpPr>
        <p:spPr>
          <a:xfrm flipH="1">
            <a:off x="4290031" y="2765700"/>
            <a:ext cx="1833900" cy="7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2"/>
          <p:cNvSpPr/>
          <p:nvPr/>
        </p:nvSpPr>
        <p:spPr>
          <a:xfrm flipH="1">
            <a:off x="2253341" y="2765700"/>
            <a:ext cx="2072100" cy="76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2"/>
          <p:cNvSpPr/>
          <p:nvPr/>
        </p:nvSpPr>
        <p:spPr>
          <a:xfrm flipH="1">
            <a:off x="924700" y="2439750"/>
            <a:ext cx="1107300" cy="728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Fjalla One"/>
                <a:ea typeface="Fjalla One"/>
                <a:cs typeface="Fjalla One"/>
                <a:sym typeface="Fjalla One"/>
              </a:rPr>
              <a:t>Problem or goal</a:t>
            </a:r>
            <a:endParaRPr b="1" sz="2000">
              <a:solidFill>
                <a:schemeClr val="dk1"/>
              </a:solidFill>
              <a:latin typeface="Fjalla One"/>
              <a:ea typeface="Fjalla One"/>
              <a:cs typeface="Fjalla One"/>
              <a:sym typeface="Fjalla One"/>
            </a:endParaRPr>
          </a:p>
        </p:txBody>
      </p:sp>
      <p:sp>
        <p:nvSpPr>
          <p:cNvPr id="645" name="Google Shape;645;p42"/>
          <p:cNvSpPr txBox="1"/>
          <p:nvPr/>
        </p:nvSpPr>
        <p:spPr>
          <a:xfrm>
            <a:off x="2755350" y="1285500"/>
            <a:ext cx="14346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Fjalla One"/>
                <a:ea typeface="Fjalla One"/>
                <a:cs typeface="Fjalla One"/>
                <a:sym typeface="Fjalla One"/>
              </a:rPr>
              <a:t>Environment</a:t>
            </a:r>
            <a:endParaRPr b="1" sz="1600">
              <a:solidFill>
                <a:schemeClr val="dk1"/>
              </a:solidFill>
              <a:latin typeface="Fjalla One"/>
              <a:ea typeface="Fjalla One"/>
              <a:cs typeface="Fjalla One"/>
              <a:sym typeface="Fjalla One"/>
            </a:endParaRPr>
          </a:p>
        </p:txBody>
      </p:sp>
      <p:sp>
        <p:nvSpPr>
          <p:cNvPr id="646" name="Google Shape;646;p42"/>
          <p:cNvSpPr txBox="1"/>
          <p:nvPr/>
        </p:nvSpPr>
        <p:spPr>
          <a:xfrm>
            <a:off x="2755350" y="3848100"/>
            <a:ext cx="14346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Fjalla One"/>
                <a:ea typeface="Fjalla One"/>
                <a:cs typeface="Fjalla One"/>
                <a:sym typeface="Fjalla One"/>
              </a:rPr>
              <a:t>Materials</a:t>
            </a:r>
            <a:endParaRPr b="1" sz="1600">
              <a:solidFill>
                <a:schemeClr val="dk1"/>
              </a:solidFill>
              <a:latin typeface="Fjalla One"/>
              <a:ea typeface="Fjalla One"/>
              <a:cs typeface="Fjalla One"/>
              <a:sym typeface="Fjalla One"/>
            </a:endParaRPr>
          </a:p>
        </p:txBody>
      </p:sp>
      <p:sp>
        <p:nvSpPr>
          <p:cNvPr id="647" name="Google Shape;647;p42"/>
          <p:cNvSpPr txBox="1"/>
          <p:nvPr/>
        </p:nvSpPr>
        <p:spPr>
          <a:xfrm>
            <a:off x="2755352" y="1734200"/>
            <a:ext cx="1434600" cy="86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Mercury is the closest planet to the Sun</a:t>
            </a:r>
            <a:endParaRPr>
              <a:solidFill>
                <a:schemeClr val="dk1"/>
              </a:solidFill>
              <a:latin typeface="Mulish Medium"/>
              <a:ea typeface="Mulish Medium"/>
              <a:cs typeface="Mulish Medium"/>
              <a:sym typeface="Mulish Medium"/>
            </a:endParaRPr>
          </a:p>
        </p:txBody>
      </p:sp>
      <p:sp>
        <p:nvSpPr>
          <p:cNvPr id="648" name="Google Shape;648;p42"/>
          <p:cNvSpPr txBox="1"/>
          <p:nvPr/>
        </p:nvSpPr>
        <p:spPr>
          <a:xfrm>
            <a:off x="2755325" y="3008800"/>
            <a:ext cx="1434600" cy="86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Venus is the second planet from the Sun</a:t>
            </a:r>
            <a:endParaRPr>
              <a:solidFill>
                <a:schemeClr val="dk1"/>
              </a:solidFill>
              <a:latin typeface="Mulish Medium"/>
              <a:ea typeface="Mulish Medium"/>
              <a:cs typeface="Mulish Medium"/>
              <a:sym typeface="Mulish Medium"/>
            </a:endParaRPr>
          </a:p>
        </p:txBody>
      </p:sp>
      <p:sp>
        <p:nvSpPr>
          <p:cNvPr id="649" name="Google Shape;649;p42"/>
          <p:cNvSpPr txBox="1"/>
          <p:nvPr/>
        </p:nvSpPr>
        <p:spPr>
          <a:xfrm>
            <a:off x="4557825" y="1285500"/>
            <a:ext cx="14346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Fjalla One"/>
                <a:ea typeface="Fjalla One"/>
                <a:cs typeface="Fjalla One"/>
                <a:sym typeface="Fjalla One"/>
              </a:rPr>
              <a:t>People</a:t>
            </a:r>
            <a:endParaRPr b="1" sz="1600">
              <a:solidFill>
                <a:schemeClr val="dk1"/>
              </a:solidFill>
              <a:latin typeface="Fjalla One"/>
              <a:ea typeface="Fjalla One"/>
              <a:cs typeface="Fjalla One"/>
              <a:sym typeface="Fjalla One"/>
            </a:endParaRPr>
          </a:p>
        </p:txBody>
      </p:sp>
      <p:sp>
        <p:nvSpPr>
          <p:cNvPr id="650" name="Google Shape;650;p42"/>
          <p:cNvSpPr txBox="1"/>
          <p:nvPr/>
        </p:nvSpPr>
        <p:spPr>
          <a:xfrm>
            <a:off x="4557825" y="3848100"/>
            <a:ext cx="14346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Fjalla One"/>
                <a:ea typeface="Fjalla One"/>
                <a:cs typeface="Fjalla One"/>
                <a:sym typeface="Fjalla One"/>
              </a:rPr>
              <a:t>Methods</a:t>
            </a:r>
            <a:endParaRPr b="1" sz="1600">
              <a:solidFill>
                <a:schemeClr val="dk1"/>
              </a:solidFill>
              <a:latin typeface="Fjalla One"/>
              <a:ea typeface="Fjalla One"/>
              <a:cs typeface="Fjalla One"/>
              <a:sym typeface="Fjalla One"/>
            </a:endParaRPr>
          </a:p>
        </p:txBody>
      </p:sp>
      <p:sp>
        <p:nvSpPr>
          <p:cNvPr id="651" name="Google Shape;651;p42"/>
          <p:cNvSpPr txBox="1"/>
          <p:nvPr/>
        </p:nvSpPr>
        <p:spPr>
          <a:xfrm>
            <a:off x="4557829" y="1734200"/>
            <a:ext cx="1434600" cy="86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Mars is actually a very cold place</a:t>
            </a:r>
            <a:endParaRPr>
              <a:solidFill>
                <a:schemeClr val="dk1"/>
              </a:solidFill>
              <a:latin typeface="Mulish Medium"/>
              <a:ea typeface="Mulish Medium"/>
              <a:cs typeface="Mulish Medium"/>
              <a:sym typeface="Mulish Medium"/>
            </a:endParaRPr>
          </a:p>
        </p:txBody>
      </p:sp>
      <p:sp>
        <p:nvSpPr>
          <p:cNvPr id="652" name="Google Shape;652;p42"/>
          <p:cNvSpPr txBox="1"/>
          <p:nvPr/>
        </p:nvSpPr>
        <p:spPr>
          <a:xfrm>
            <a:off x="4557803" y="3008800"/>
            <a:ext cx="1434600" cy="86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Jupiter is the biggest planet of them all</a:t>
            </a:r>
            <a:endParaRPr>
              <a:solidFill>
                <a:schemeClr val="dk1"/>
              </a:solidFill>
              <a:latin typeface="Mulish Medium"/>
              <a:ea typeface="Mulish Medium"/>
              <a:cs typeface="Mulish Medium"/>
              <a:sym typeface="Mulish Medium"/>
            </a:endParaRPr>
          </a:p>
        </p:txBody>
      </p:sp>
      <p:sp>
        <p:nvSpPr>
          <p:cNvPr id="653" name="Google Shape;653;p42"/>
          <p:cNvSpPr txBox="1"/>
          <p:nvPr/>
        </p:nvSpPr>
        <p:spPr>
          <a:xfrm>
            <a:off x="6360301" y="1285500"/>
            <a:ext cx="14346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Fjalla One"/>
                <a:ea typeface="Fjalla One"/>
                <a:cs typeface="Fjalla One"/>
                <a:sym typeface="Fjalla One"/>
              </a:rPr>
              <a:t>Measurement</a:t>
            </a:r>
            <a:endParaRPr b="1" sz="1600">
              <a:solidFill>
                <a:schemeClr val="dk1"/>
              </a:solidFill>
              <a:latin typeface="Fjalla One"/>
              <a:ea typeface="Fjalla One"/>
              <a:cs typeface="Fjalla One"/>
              <a:sym typeface="Fjalla One"/>
            </a:endParaRPr>
          </a:p>
        </p:txBody>
      </p:sp>
      <p:sp>
        <p:nvSpPr>
          <p:cNvPr id="654" name="Google Shape;654;p42"/>
          <p:cNvSpPr txBox="1"/>
          <p:nvPr/>
        </p:nvSpPr>
        <p:spPr>
          <a:xfrm>
            <a:off x="6360301" y="3848100"/>
            <a:ext cx="14346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Fjalla One"/>
                <a:ea typeface="Fjalla One"/>
                <a:cs typeface="Fjalla One"/>
                <a:sym typeface="Fjalla One"/>
              </a:rPr>
              <a:t>Machines</a:t>
            </a:r>
            <a:endParaRPr b="1" sz="1600">
              <a:solidFill>
                <a:schemeClr val="dk1"/>
              </a:solidFill>
              <a:latin typeface="Fjalla One"/>
              <a:ea typeface="Fjalla One"/>
              <a:cs typeface="Fjalla One"/>
              <a:sym typeface="Fjalla One"/>
            </a:endParaRPr>
          </a:p>
        </p:txBody>
      </p:sp>
      <p:sp>
        <p:nvSpPr>
          <p:cNvPr id="655" name="Google Shape;655;p42"/>
          <p:cNvSpPr txBox="1"/>
          <p:nvPr/>
        </p:nvSpPr>
        <p:spPr>
          <a:xfrm>
            <a:off x="6360307" y="1734200"/>
            <a:ext cx="1434600" cy="86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Saturn is a gas giant and has several rings</a:t>
            </a:r>
            <a:endParaRPr>
              <a:solidFill>
                <a:schemeClr val="dk1"/>
              </a:solidFill>
              <a:latin typeface="Mulish Medium"/>
              <a:ea typeface="Mulish Medium"/>
              <a:cs typeface="Mulish Medium"/>
              <a:sym typeface="Mulish Medium"/>
            </a:endParaRPr>
          </a:p>
        </p:txBody>
      </p:sp>
      <p:sp>
        <p:nvSpPr>
          <p:cNvPr id="656" name="Google Shape;656;p42"/>
          <p:cNvSpPr txBox="1"/>
          <p:nvPr/>
        </p:nvSpPr>
        <p:spPr>
          <a:xfrm>
            <a:off x="6360280" y="3008800"/>
            <a:ext cx="1434600" cy="86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ulish Medium"/>
                <a:ea typeface="Mulish Medium"/>
                <a:cs typeface="Mulish Medium"/>
                <a:sym typeface="Mulish Medium"/>
              </a:rPr>
              <a:t>Neptune is the farthest planet from the Sun</a:t>
            </a:r>
            <a:endParaRPr>
              <a:solidFill>
                <a:schemeClr val="dk1"/>
              </a:solidFill>
              <a:latin typeface="Mulish Medium"/>
              <a:ea typeface="Mulish Medium"/>
              <a:cs typeface="Mulish Medium"/>
              <a:sym typeface="Mulish Medium"/>
            </a:endParaRPr>
          </a:p>
        </p:txBody>
      </p:sp>
      <p:cxnSp>
        <p:nvCxnSpPr>
          <p:cNvPr id="657" name="Google Shape;657;p42"/>
          <p:cNvCxnSpPr/>
          <p:nvPr/>
        </p:nvCxnSpPr>
        <p:spPr>
          <a:xfrm>
            <a:off x="2257700" y="1600200"/>
            <a:ext cx="0" cy="2247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and answer</a:t>
            </a:r>
            <a:endParaRPr/>
          </a:p>
        </p:txBody>
      </p:sp>
      <p:sp>
        <p:nvSpPr>
          <p:cNvPr id="663" name="Google Shape;663;p43"/>
          <p:cNvSpPr txBox="1"/>
          <p:nvPr>
            <p:ph idx="1" type="subTitle"/>
          </p:nvPr>
        </p:nvSpPr>
        <p:spPr>
          <a:xfrm>
            <a:off x="1947450" y="1881600"/>
            <a:ext cx="5249100" cy="6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Mercury the closest planet to the Sun and the smallest one in the Solar System? Note that it’s a bit larger than the Moon</a:t>
            </a:r>
            <a:endParaRPr/>
          </a:p>
        </p:txBody>
      </p:sp>
      <p:sp>
        <p:nvSpPr>
          <p:cNvPr id="664" name="Google Shape;664;p43"/>
          <p:cNvSpPr txBox="1"/>
          <p:nvPr>
            <p:ph idx="2" type="subTitle"/>
          </p:nvPr>
        </p:nvSpPr>
        <p:spPr>
          <a:xfrm>
            <a:off x="1947450" y="3559600"/>
            <a:ext cx="5249100" cy="6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665" name="Google Shape;665;p43"/>
          <p:cNvSpPr txBox="1"/>
          <p:nvPr>
            <p:ph idx="3" type="subTitle"/>
          </p:nvPr>
        </p:nvSpPr>
        <p:spPr>
          <a:xfrm>
            <a:off x="1947450" y="1508700"/>
            <a:ext cx="5249100" cy="36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a:t>
            </a:r>
            <a:endParaRPr/>
          </a:p>
        </p:txBody>
      </p:sp>
      <p:sp>
        <p:nvSpPr>
          <p:cNvPr id="666" name="Google Shape;666;p43"/>
          <p:cNvSpPr txBox="1"/>
          <p:nvPr>
            <p:ph idx="4" type="subTitle"/>
          </p:nvPr>
        </p:nvSpPr>
        <p:spPr>
          <a:xfrm>
            <a:off x="1947450" y="3189700"/>
            <a:ext cx="5249100" cy="36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Answer</a:t>
            </a:r>
            <a:endParaRPr/>
          </a:p>
        </p:txBody>
      </p:sp>
      <p:grpSp>
        <p:nvGrpSpPr>
          <p:cNvPr id="667" name="Google Shape;667;p43"/>
          <p:cNvGrpSpPr/>
          <p:nvPr/>
        </p:nvGrpSpPr>
        <p:grpSpPr>
          <a:xfrm flipH="1" rot="-5400000">
            <a:off x="6529635" y="430550"/>
            <a:ext cx="709065" cy="601645"/>
            <a:chOff x="8076238" y="467775"/>
            <a:chExt cx="709065" cy="601645"/>
          </a:xfrm>
        </p:grpSpPr>
        <p:sp>
          <p:nvSpPr>
            <p:cNvPr id="668" name="Google Shape;668;p43"/>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669" name="Google Shape;669;p43"/>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670" name="Google Shape;670;p43"/>
            <p:cNvCxnSpPr>
              <a:stCxn id="668" idx="2"/>
              <a:endCxn id="669"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cxnSp>
        <p:nvCxnSpPr>
          <p:cNvPr id="671" name="Google Shape;671;p43"/>
          <p:cNvCxnSpPr/>
          <p:nvPr/>
        </p:nvCxnSpPr>
        <p:spPr>
          <a:xfrm>
            <a:off x="0" y="2856950"/>
            <a:ext cx="7886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4"/>
          <p:cNvSpPr/>
          <p:nvPr/>
        </p:nvSpPr>
        <p:spPr>
          <a:xfrm>
            <a:off x="6131600" y="2883100"/>
            <a:ext cx="1916400" cy="152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677" name="Google Shape;677;p44"/>
          <p:cNvSpPr/>
          <p:nvPr/>
        </p:nvSpPr>
        <p:spPr>
          <a:xfrm>
            <a:off x="1105575" y="2883100"/>
            <a:ext cx="1916400" cy="1521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678" name="Google Shape;67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679" name="Google Shape;679;p44"/>
          <p:cNvSpPr/>
          <p:nvPr/>
        </p:nvSpPr>
        <p:spPr>
          <a:xfrm>
            <a:off x="2893497" y="2883100"/>
            <a:ext cx="1678500" cy="15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4"/>
          <p:cNvSpPr/>
          <p:nvPr/>
        </p:nvSpPr>
        <p:spPr>
          <a:xfrm>
            <a:off x="4572019" y="2883100"/>
            <a:ext cx="1678500" cy="15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44"/>
          <p:cNvCxnSpPr>
            <a:stCxn id="682" idx="0"/>
            <a:endCxn id="683" idx="2"/>
          </p:cNvCxnSpPr>
          <p:nvPr/>
        </p:nvCxnSpPr>
        <p:spPr>
          <a:xfrm rot="10800000">
            <a:off x="2054200" y="2543300"/>
            <a:ext cx="0" cy="339900"/>
          </a:xfrm>
          <a:prstGeom prst="straightConnector1">
            <a:avLst/>
          </a:prstGeom>
          <a:noFill/>
          <a:ln cap="flat" cmpd="sng" w="9525">
            <a:solidFill>
              <a:schemeClr val="dk1"/>
            </a:solidFill>
            <a:prstDash val="solid"/>
            <a:round/>
            <a:headEnd len="med" w="med" type="none"/>
            <a:tailEnd len="med" w="med" type="none"/>
          </a:ln>
        </p:spPr>
      </p:cxnSp>
      <p:sp>
        <p:nvSpPr>
          <p:cNvPr id="683" name="Google Shape;683;p44"/>
          <p:cNvSpPr txBox="1"/>
          <p:nvPr/>
        </p:nvSpPr>
        <p:spPr>
          <a:xfrm flipH="1">
            <a:off x="982600" y="20822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333333"/>
                </a:solidFill>
                <a:latin typeface="Fjalla One"/>
                <a:ea typeface="Fjalla One"/>
                <a:cs typeface="Fjalla One"/>
                <a:sym typeface="Fjalla One"/>
              </a:rPr>
              <a:t>Venus</a:t>
            </a:r>
            <a:endParaRPr b="1" sz="2000">
              <a:solidFill>
                <a:srgbClr val="333333"/>
              </a:solidFill>
              <a:latin typeface="Fjalla One"/>
              <a:ea typeface="Fjalla One"/>
              <a:cs typeface="Fjalla One"/>
              <a:sym typeface="Fjalla One"/>
            </a:endParaRPr>
          </a:p>
        </p:txBody>
      </p:sp>
      <p:sp>
        <p:nvSpPr>
          <p:cNvPr id="684" name="Google Shape;684;p44"/>
          <p:cNvSpPr txBox="1"/>
          <p:nvPr/>
        </p:nvSpPr>
        <p:spPr>
          <a:xfrm flipH="1">
            <a:off x="982602" y="1430796"/>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333333"/>
                </a:solidFill>
                <a:latin typeface="Mulish Medium"/>
                <a:ea typeface="Mulish Medium"/>
                <a:cs typeface="Mulish Medium"/>
                <a:sym typeface="Mulish Medium"/>
              </a:rPr>
              <a:t>Venus is the second planet from the Sun</a:t>
            </a:r>
            <a:endParaRPr>
              <a:solidFill>
                <a:srgbClr val="333333"/>
              </a:solidFill>
              <a:latin typeface="Mulish Medium"/>
              <a:ea typeface="Mulish Medium"/>
              <a:cs typeface="Mulish Medium"/>
              <a:sym typeface="Mulish Medium"/>
            </a:endParaRPr>
          </a:p>
        </p:txBody>
      </p:sp>
      <p:sp>
        <p:nvSpPr>
          <p:cNvPr id="685" name="Google Shape;685;p44"/>
          <p:cNvSpPr txBox="1"/>
          <p:nvPr/>
        </p:nvSpPr>
        <p:spPr>
          <a:xfrm flipH="1">
            <a:off x="2663450" y="33750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333333"/>
                </a:solidFill>
                <a:latin typeface="Fjalla One"/>
                <a:ea typeface="Fjalla One"/>
                <a:cs typeface="Fjalla One"/>
                <a:sym typeface="Fjalla One"/>
              </a:rPr>
              <a:t>Mercury</a:t>
            </a:r>
            <a:endParaRPr b="1" sz="2000">
              <a:solidFill>
                <a:srgbClr val="333333"/>
              </a:solidFill>
              <a:latin typeface="Fjalla One"/>
              <a:ea typeface="Fjalla One"/>
              <a:cs typeface="Fjalla One"/>
              <a:sym typeface="Fjalla One"/>
            </a:endParaRPr>
          </a:p>
        </p:txBody>
      </p:sp>
      <p:sp>
        <p:nvSpPr>
          <p:cNvPr id="686" name="Google Shape;686;p44"/>
          <p:cNvSpPr txBox="1"/>
          <p:nvPr/>
        </p:nvSpPr>
        <p:spPr>
          <a:xfrm flipH="1">
            <a:off x="2661127" y="3610874"/>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333333"/>
                </a:solidFill>
                <a:latin typeface="Mulish Medium"/>
                <a:ea typeface="Mulish Medium"/>
                <a:cs typeface="Mulish Medium"/>
                <a:sym typeface="Mulish Medium"/>
              </a:rPr>
              <a:t>Mercury is the closest planet to the Sun</a:t>
            </a:r>
            <a:endParaRPr>
              <a:solidFill>
                <a:srgbClr val="333333"/>
              </a:solidFill>
              <a:latin typeface="Mulish Medium"/>
              <a:ea typeface="Mulish Medium"/>
              <a:cs typeface="Mulish Medium"/>
              <a:sym typeface="Mulish Medium"/>
            </a:endParaRPr>
          </a:p>
        </p:txBody>
      </p:sp>
      <p:cxnSp>
        <p:nvCxnSpPr>
          <p:cNvPr id="687" name="Google Shape;687;p44"/>
          <p:cNvCxnSpPr>
            <a:stCxn id="685" idx="0"/>
            <a:endCxn id="679" idx="2"/>
          </p:cNvCxnSpPr>
          <p:nvPr/>
        </p:nvCxnSpPr>
        <p:spPr>
          <a:xfrm rot="10800000">
            <a:off x="3732650" y="3035100"/>
            <a:ext cx="2400" cy="339900"/>
          </a:xfrm>
          <a:prstGeom prst="straightConnector1">
            <a:avLst/>
          </a:prstGeom>
          <a:noFill/>
          <a:ln cap="flat" cmpd="sng" w="9525">
            <a:solidFill>
              <a:schemeClr val="dk1"/>
            </a:solidFill>
            <a:prstDash val="solid"/>
            <a:round/>
            <a:headEnd len="med" w="med" type="none"/>
            <a:tailEnd len="med" w="med" type="none"/>
          </a:ln>
        </p:spPr>
      </p:cxnSp>
      <p:sp>
        <p:nvSpPr>
          <p:cNvPr id="688" name="Google Shape;688;p44"/>
          <p:cNvSpPr txBox="1"/>
          <p:nvPr/>
        </p:nvSpPr>
        <p:spPr>
          <a:xfrm flipH="1">
            <a:off x="4339675" y="20822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333333"/>
                </a:solidFill>
                <a:latin typeface="Fjalla One"/>
                <a:ea typeface="Fjalla One"/>
                <a:cs typeface="Fjalla One"/>
                <a:sym typeface="Fjalla One"/>
              </a:rPr>
              <a:t>Mars</a:t>
            </a:r>
            <a:endParaRPr b="1" sz="2000">
              <a:solidFill>
                <a:srgbClr val="333333"/>
              </a:solidFill>
              <a:latin typeface="Fjalla One"/>
              <a:ea typeface="Fjalla One"/>
              <a:cs typeface="Fjalla One"/>
              <a:sym typeface="Fjalla One"/>
            </a:endParaRPr>
          </a:p>
        </p:txBody>
      </p:sp>
      <p:sp>
        <p:nvSpPr>
          <p:cNvPr id="689" name="Google Shape;689;p44"/>
          <p:cNvSpPr txBox="1"/>
          <p:nvPr/>
        </p:nvSpPr>
        <p:spPr>
          <a:xfrm flipH="1">
            <a:off x="4339677" y="1430796"/>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333333"/>
                </a:solidFill>
                <a:latin typeface="Mulish Medium"/>
                <a:ea typeface="Mulish Medium"/>
                <a:cs typeface="Mulish Medium"/>
                <a:sym typeface="Mulish Medium"/>
              </a:rPr>
              <a:t>Despite being red, Mars is a very cold place</a:t>
            </a:r>
            <a:endParaRPr>
              <a:solidFill>
                <a:srgbClr val="333333"/>
              </a:solidFill>
              <a:latin typeface="Mulish Medium"/>
              <a:ea typeface="Mulish Medium"/>
              <a:cs typeface="Mulish Medium"/>
              <a:sym typeface="Mulish Medium"/>
            </a:endParaRPr>
          </a:p>
        </p:txBody>
      </p:sp>
      <p:sp>
        <p:nvSpPr>
          <p:cNvPr id="690" name="Google Shape;690;p44"/>
          <p:cNvSpPr txBox="1"/>
          <p:nvPr/>
        </p:nvSpPr>
        <p:spPr>
          <a:xfrm flipH="1">
            <a:off x="6018200" y="33750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333333"/>
                </a:solidFill>
                <a:latin typeface="Fjalla One"/>
                <a:ea typeface="Fjalla One"/>
                <a:cs typeface="Fjalla One"/>
                <a:sym typeface="Fjalla One"/>
              </a:rPr>
              <a:t>Jupiter</a:t>
            </a:r>
            <a:endParaRPr b="1" sz="2000">
              <a:solidFill>
                <a:srgbClr val="333333"/>
              </a:solidFill>
              <a:latin typeface="Fjalla One"/>
              <a:ea typeface="Fjalla One"/>
              <a:cs typeface="Fjalla One"/>
              <a:sym typeface="Fjalla One"/>
            </a:endParaRPr>
          </a:p>
        </p:txBody>
      </p:sp>
      <p:sp>
        <p:nvSpPr>
          <p:cNvPr id="691" name="Google Shape;691;p44"/>
          <p:cNvSpPr txBox="1"/>
          <p:nvPr/>
        </p:nvSpPr>
        <p:spPr>
          <a:xfrm flipH="1">
            <a:off x="6018202" y="3610874"/>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333333"/>
                </a:solidFill>
                <a:latin typeface="Mulish Medium"/>
                <a:ea typeface="Mulish Medium"/>
                <a:cs typeface="Mulish Medium"/>
                <a:sym typeface="Mulish Medium"/>
              </a:rPr>
              <a:t>Jupiter is the biggest planet of them all</a:t>
            </a:r>
            <a:endParaRPr>
              <a:solidFill>
                <a:srgbClr val="333333"/>
              </a:solidFill>
              <a:latin typeface="Mulish Medium"/>
              <a:ea typeface="Mulish Medium"/>
              <a:cs typeface="Mulish Medium"/>
              <a:sym typeface="Mulish Medium"/>
            </a:endParaRPr>
          </a:p>
        </p:txBody>
      </p:sp>
      <p:cxnSp>
        <p:nvCxnSpPr>
          <p:cNvPr id="692" name="Google Shape;692;p44"/>
          <p:cNvCxnSpPr>
            <a:stCxn id="680" idx="0"/>
            <a:endCxn id="688" idx="2"/>
          </p:cNvCxnSpPr>
          <p:nvPr/>
        </p:nvCxnSpPr>
        <p:spPr>
          <a:xfrm rot="10800000">
            <a:off x="5411269" y="2543200"/>
            <a:ext cx="0" cy="339900"/>
          </a:xfrm>
          <a:prstGeom prst="straightConnector1">
            <a:avLst/>
          </a:prstGeom>
          <a:noFill/>
          <a:ln cap="flat" cmpd="sng" w="9525">
            <a:solidFill>
              <a:schemeClr val="dk1"/>
            </a:solidFill>
            <a:prstDash val="solid"/>
            <a:round/>
            <a:headEnd len="med" w="med" type="none"/>
            <a:tailEnd len="med" w="med" type="none"/>
          </a:ln>
        </p:spPr>
      </p:cxnSp>
      <p:cxnSp>
        <p:nvCxnSpPr>
          <p:cNvPr id="693" name="Google Shape;693;p44"/>
          <p:cNvCxnSpPr>
            <a:stCxn id="690" idx="0"/>
            <a:endCxn id="694" idx="2"/>
          </p:cNvCxnSpPr>
          <p:nvPr/>
        </p:nvCxnSpPr>
        <p:spPr>
          <a:xfrm rot="10800000">
            <a:off x="7089800" y="3035100"/>
            <a:ext cx="0" cy="339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this graph</a:t>
            </a:r>
            <a:endParaRPr/>
          </a:p>
        </p:txBody>
      </p:sp>
      <p:sp>
        <p:nvSpPr>
          <p:cNvPr id="700" name="Google Shape;700;p45"/>
          <p:cNvSpPr txBox="1"/>
          <p:nvPr/>
        </p:nvSpPr>
        <p:spPr>
          <a:xfrm>
            <a:off x="981900" y="4360218"/>
            <a:ext cx="7180200" cy="25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33333"/>
                </a:solidFill>
                <a:latin typeface="Mulish"/>
                <a:ea typeface="Mulish"/>
                <a:cs typeface="Mulish"/>
                <a:sym typeface="Mulish"/>
              </a:rPr>
              <a:t>Follow the link in the graph to modify its data and then paste the new one here. </a:t>
            </a:r>
            <a:r>
              <a:rPr b="1" lang="en" sz="1000" u="sng">
                <a:solidFill>
                  <a:srgbClr val="333333"/>
                </a:solidFill>
                <a:latin typeface="Mulish"/>
                <a:ea typeface="Mulish"/>
                <a:cs typeface="Mulish"/>
                <a:sym typeface="Mulish"/>
                <a:hlinkClick r:id="rId3">
                  <a:extLst>
                    <a:ext uri="{A12FA001-AC4F-418D-AE19-62706E023703}">
                      <ahyp:hlinkClr val="tx"/>
                    </a:ext>
                  </a:extLst>
                </a:hlinkClick>
              </a:rPr>
              <a:t>For more info, click here</a:t>
            </a:r>
            <a:endParaRPr b="1" sz="1000" u="sng">
              <a:solidFill>
                <a:srgbClr val="333333"/>
              </a:solidFill>
              <a:latin typeface="Mulish"/>
              <a:ea typeface="Mulish"/>
              <a:cs typeface="Mulish"/>
              <a:sym typeface="Mulish"/>
            </a:endParaRPr>
          </a:p>
        </p:txBody>
      </p:sp>
      <p:sp>
        <p:nvSpPr>
          <p:cNvPr id="701" name="Google Shape;701;p45"/>
          <p:cNvSpPr txBox="1"/>
          <p:nvPr/>
        </p:nvSpPr>
        <p:spPr>
          <a:xfrm>
            <a:off x="4828370" y="1525013"/>
            <a:ext cx="18186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333333"/>
                </a:solidFill>
                <a:latin typeface="Fjalla One"/>
                <a:ea typeface="Fjalla One"/>
                <a:cs typeface="Fjalla One"/>
                <a:sym typeface="Fjalla One"/>
              </a:rPr>
              <a:t>Mercury</a:t>
            </a:r>
            <a:endParaRPr b="1" sz="2000">
              <a:solidFill>
                <a:srgbClr val="333333"/>
              </a:solidFill>
              <a:latin typeface="Fjalla One"/>
              <a:ea typeface="Fjalla One"/>
              <a:cs typeface="Fjalla One"/>
              <a:sym typeface="Fjalla One"/>
            </a:endParaRPr>
          </a:p>
        </p:txBody>
      </p:sp>
      <p:sp>
        <p:nvSpPr>
          <p:cNvPr id="702" name="Google Shape;702;p45"/>
          <p:cNvSpPr txBox="1"/>
          <p:nvPr/>
        </p:nvSpPr>
        <p:spPr>
          <a:xfrm>
            <a:off x="4828370" y="1937902"/>
            <a:ext cx="1818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33333"/>
                </a:solidFill>
                <a:latin typeface="Mulish"/>
                <a:ea typeface="Mulish"/>
                <a:cs typeface="Mulish"/>
                <a:sym typeface="Mulish"/>
              </a:rPr>
              <a:t>Mercury is a very small planet</a:t>
            </a:r>
            <a:endParaRPr>
              <a:solidFill>
                <a:srgbClr val="333333"/>
              </a:solidFill>
              <a:latin typeface="Mulish"/>
              <a:ea typeface="Mulish"/>
              <a:cs typeface="Mulish"/>
              <a:sym typeface="Mulish"/>
            </a:endParaRPr>
          </a:p>
        </p:txBody>
      </p:sp>
      <p:sp>
        <p:nvSpPr>
          <p:cNvPr id="703" name="Google Shape;703;p45"/>
          <p:cNvSpPr txBox="1"/>
          <p:nvPr/>
        </p:nvSpPr>
        <p:spPr>
          <a:xfrm>
            <a:off x="4828370" y="2972135"/>
            <a:ext cx="18186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333333"/>
                </a:solidFill>
                <a:latin typeface="Fjalla One"/>
                <a:ea typeface="Fjalla One"/>
                <a:cs typeface="Fjalla One"/>
                <a:sym typeface="Fjalla One"/>
              </a:rPr>
              <a:t>Jupiter</a:t>
            </a:r>
            <a:endParaRPr b="1" sz="2000">
              <a:solidFill>
                <a:srgbClr val="333333"/>
              </a:solidFill>
              <a:latin typeface="Fjalla One"/>
              <a:ea typeface="Fjalla One"/>
              <a:cs typeface="Fjalla One"/>
              <a:sym typeface="Fjalla One"/>
            </a:endParaRPr>
          </a:p>
        </p:txBody>
      </p:sp>
      <p:sp>
        <p:nvSpPr>
          <p:cNvPr id="704" name="Google Shape;704;p45"/>
          <p:cNvSpPr txBox="1"/>
          <p:nvPr/>
        </p:nvSpPr>
        <p:spPr>
          <a:xfrm>
            <a:off x="4828370" y="3385013"/>
            <a:ext cx="1818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33333"/>
                </a:solidFill>
                <a:latin typeface="Mulish"/>
                <a:ea typeface="Mulish"/>
                <a:cs typeface="Mulish"/>
                <a:sym typeface="Mulish"/>
              </a:rPr>
              <a:t>Jupiter is a huge gas giant</a:t>
            </a:r>
            <a:endParaRPr>
              <a:solidFill>
                <a:srgbClr val="333333"/>
              </a:solidFill>
              <a:latin typeface="Mulish"/>
              <a:ea typeface="Mulish"/>
              <a:cs typeface="Mulish"/>
              <a:sym typeface="Mulish"/>
            </a:endParaRPr>
          </a:p>
        </p:txBody>
      </p:sp>
      <p:sp>
        <p:nvSpPr>
          <p:cNvPr id="705" name="Google Shape;705;p45"/>
          <p:cNvSpPr txBox="1"/>
          <p:nvPr/>
        </p:nvSpPr>
        <p:spPr>
          <a:xfrm>
            <a:off x="6574080" y="1525013"/>
            <a:ext cx="18186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333333"/>
                </a:solidFill>
                <a:latin typeface="Fjalla One"/>
                <a:ea typeface="Fjalla One"/>
                <a:cs typeface="Fjalla One"/>
                <a:sym typeface="Fjalla One"/>
              </a:rPr>
              <a:t>Venus</a:t>
            </a:r>
            <a:endParaRPr b="1" sz="2000">
              <a:solidFill>
                <a:srgbClr val="333333"/>
              </a:solidFill>
              <a:latin typeface="Fjalla One"/>
              <a:ea typeface="Fjalla One"/>
              <a:cs typeface="Fjalla One"/>
              <a:sym typeface="Fjalla One"/>
            </a:endParaRPr>
          </a:p>
        </p:txBody>
      </p:sp>
      <p:sp>
        <p:nvSpPr>
          <p:cNvPr id="706" name="Google Shape;706;p45"/>
          <p:cNvSpPr txBox="1"/>
          <p:nvPr/>
        </p:nvSpPr>
        <p:spPr>
          <a:xfrm>
            <a:off x="6574080" y="1937902"/>
            <a:ext cx="1818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33333"/>
                </a:solidFill>
                <a:latin typeface="Mulish"/>
                <a:ea typeface="Mulish"/>
                <a:cs typeface="Mulish"/>
                <a:sym typeface="Mulish"/>
              </a:rPr>
              <a:t>Venus has very high temperatures</a:t>
            </a:r>
            <a:endParaRPr>
              <a:solidFill>
                <a:srgbClr val="333333"/>
              </a:solidFill>
              <a:latin typeface="Mulish"/>
              <a:ea typeface="Mulish"/>
              <a:cs typeface="Mulish"/>
              <a:sym typeface="Mulish"/>
            </a:endParaRPr>
          </a:p>
        </p:txBody>
      </p:sp>
      <p:sp>
        <p:nvSpPr>
          <p:cNvPr id="707" name="Google Shape;707;p45"/>
          <p:cNvSpPr txBox="1"/>
          <p:nvPr/>
        </p:nvSpPr>
        <p:spPr>
          <a:xfrm>
            <a:off x="6574080" y="2972135"/>
            <a:ext cx="18186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333333"/>
                </a:solidFill>
                <a:latin typeface="Fjalla One"/>
                <a:ea typeface="Fjalla One"/>
                <a:cs typeface="Fjalla One"/>
                <a:sym typeface="Fjalla One"/>
              </a:rPr>
              <a:t>Saturn</a:t>
            </a:r>
            <a:endParaRPr b="1" sz="2000">
              <a:solidFill>
                <a:srgbClr val="333333"/>
              </a:solidFill>
              <a:latin typeface="Fjalla One"/>
              <a:ea typeface="Fjalla One"/>
              <a:cs typeface="Fjalla One"/>
              <a:sym typeface="Fjalla One"/>
            </a:endParaRPr>
          </a:p>
        </p:txBody>
      </p:sp>
      <p:sp>
        <p:nvSpPr>
          <p:cNvPr id="708" name="Google Shape;708;p45"/>
          <p:cNvSpPr txBox="1"/>
          <p:nvPr/>
        </p:nvSpPr>
        <p:spPr>
          <a:xfrm>
            <a:off x="6574080" y="3385013"/>
            <a:ext cx="1818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33333"/>
                </a:solidFill>
                <a:latin typeface="Mulish"/>
                <a:ea typeface="Mulish"/>
                <a:cs typeface="Mulish"/>
                <a:sym typeface="Mulish"/>
              </a:rPr>
              <a:t>Saturn is a gas giant with rings</a:t>
            </a:r>
            <a:endParaRPr>
              <a:solidFill>
                <a:srgbClr val="333333"/>
              </a:solidFill>
              <a:latin typeface="Mulish"/>
              <a:ea typeface="Mulish"/>
              <a:cs typeface="Mulish"/>
              <a:sym typeface="Mulish"/>
            </a:endParaRPr>
          </a:p>
        </p:txBody>
      </p:sp>
      <p:sp>
        <p:nvSpPr>
          <p:cNvPr id="709" name="Google Shape;709;p45"/>
          <p:cNvSpPr/>
          <p:nvPr/>
        </p:nvSpPr>
        <p:spPr>
          <a:xfrm>
            <a:off x="4910695" y="2759150"/>
            <a:ext cx="377700" cy="152100"/>
          </a:xfrm>
          <a:prstGeom prst="roundRect">
            <a:avLst>
              <a:gd fmla="val 50000" name="adj"/>
            </a:avLst>
          </a:prstGeom>
          <a:solidFill>
            <a:srgbClr val="FD148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710" name="Google Shape;710;p45"/>
          <p:cNvSpPr/>
          <p:nvPr/>
        </p:nvSpPr>
        <p:spPr>
          <a:xfrm>
            <a:off x="6649033" y="2759150"/>
            <a:ext cx="377700" cy="152100"/>
          </a:xfrm>
          <a:prstGeom prst="roundRect">
            <a:avLst>
              <a:gd fmla="val 50000" name="adj"/>
            </a:avLst>
          </a:prstGeom>
          <a:solidFill>
            <a:srgbClr val="FFB90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711" name="Google Shape;711;p45"/>
          <p:cNvSpPr/>
          <p:nvPr/>
        </p:nvSpPr>
        <p:spPr>
          <a:xfrm>
            <a:off x="4910695" y="1372925"/>
            <a:ext cx="377700" cy="1521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712" name="Google Shape;712;p45"/>
          <p:cNvSpPr/>
          <p:nvPr/>
        </p:nvSpPr>
        <p:spPr>
          <a:xfrm>
            <a:off x="6649033" y="1372925"/>
            <a:ext cx="377700" cy="152100"/>
          </a:xfrm>
          <a:prstGeom prst="roundRect">
            <a:avLst>
              <a:gd fmla="val 50000" name="adj"/>
            </a:avLst>
          </a:prstGeom>
          <a:solidFill>
            <a:srgbClr val="079ED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pic>
        <p:nvPicPr>
          <p:cNvPr id="713" name="Google Shape;713;p45" title="Gráfico">
            <a:hlinkClick r:id="rId4"/>
          </p:cNvPr>
          <p:cNvPicPr preferRelativeResize="0"/>
          <p:nvPr/>
        </p:nvPicPr>
        <p:blipFill>
          <a:blip r:embed="rId5">
            <a:alphaModFix/>
          </a:blip>
          <a:stretch>
            <a:fillRect/>
          </a:stretch>
        </p:blipFill>
        <p:spPr>
          <a:xfrm>
            <a:off x="907480" y="1290837"/>
            <a:ext cx="3617290" cy="2796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416" name="Google Shape;416;p28"/>
          <p:cNvSpPr txBox="1"/>
          <p:nvPr>
            <p:ph idx="1" type="body"/>
          </p:nvPr>
        </p:nvSpPr>
        <p:spPr>
          <a:xfrm>
            <a:off x="720000" y="1081001"/>
            <a:ext cx="7704000" cy="41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You can delete this slide when you’re done editing the presentation</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417" name="Google Shape;417;p28"/>
          <p:cNvGraphicFramePr/>
          <p:nvPr/>
        </p:nvGraphicFramePr>
        <p:xfrm>
          <a:off x="919450" y="1698338"/>
          <a:ext cx="3000000" cy="3000000"/>
        </p:xfrm>
        <a:graphic>
          <a:graphicData uri="http://schemas.openxmlformats.org/drawingml/2006/table">
            <a:tbl>
              <a:tblPr>
                <a:noFill/>
                <a:tableStyleId>{A2B56560-FD04-404D-861E-490799A9B9A1}</a:tableStyleId>
              </a:tblPr>
              <a:tblGrid>
                <a:gridCol w="2056975"/>
                <a:gridCol w="5248125"/>
              </a:tblGrid>
              <a:tr h="350500">
                <a:tc>
                  <a:txBody>
                    <a:bodyPr/>
                    <a:lstStyle/>
                    <a:p>
                      <a:pPr indent="0" lvl="0" marL="0" rtl="0" algn="l">
                        <a:spcBef>
                          <a:spcPts val="0"/>
                        </a:spcBef>
                        <a:spcAft>
                          <a:spcPts val="0"/>
                        </a:spcAft>
                        <a:buNone/>
                      </a:pPr>
                      <a:r>
                        <a:rPr lang="en" sz="1000" u="sng">
                          <a:solidFill>
                            <a:schemeClr val="accent2"/>
                          </a:solidFill>
                          <a:latin typeface="Fjalla One"/>
                          <a:ea typeface="Fjalla One"/>
                          <a:cs typeface="Fjalla One"/>
                          <a:sym typeface="Fjalla One"/>
                        </a:rPr>
                        <a:t>F</a:t>
                      </a:r>
                      <a:r>
                        <a:rPr lang="en" sz="1000" u="sng">
                          <a:solidFill>
                            <a:schemeClr val="accent2"/>
                          </a:solidFill>
                          <a:latin typeface="Fjalla One"/>
                          <a:ea typeface="Fjalla One"/>
                          <a:cs typeface="Fjalla One"/>
                          <a:sym typeface="Fjalla One"/>
                          <a:hlinkClick action="ppaction://hlinksldjump" r:id="rId3">
                            <a:extLst>
                              <a:ext uri="{A12FA001-AC4F-418D-AE19-62706E023703}">
                                <ahyp:hlinkClr val="tx"/>
                              </a:ext>
                            </a:extLst>
                          </a:hlinkClick>
                        </a:rPr>
                        <a:t>onts</a:t>
                      </a:r>
                      <a:endParaRPr sz="1000" u="sng">
                        <a:solidFill>
                          <a:schemeClr val="accent2"/>
                        </a:solidFill>
                        <a:latin typeface="Fjalla One"/>
                        <a:ea typeface="Fjalla One"/>
                        <a:cs typeface="Fjalla One"/>
                        <a:sym typeface="Fjalla On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ulish"/>
                          <a:ea typeface="Mulish"/>
                          <a:cs typeface="Mulish"/>
                          <a:sym typeface="Mulish"/>
                        </a:rPr>
                        <a:t>To view this template correctly in PowerPoint, download and install the fonts we used</a:t>
                      </a:r>
                      <a:endParaRPr sz="1000">
                        <a:solidFill>
                          <a:schemeClr val="dk1"/>
                        </a:solidFill>
                        <a:latin typeface="Mulish"/>
                        <a:ea typeface="Mulish"/>
                        <a:cs typeface="Mulish"/>
                        <a:sym typeface="Mulish"/>
                      </a:endParaRPr>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u="sng">
                          <a:solidFill>
                            <a:schemeClr val="accent2"/>
                          </a:solidFill>
                          <a:latin typeface="Fjalla One"/>
                          <a:ea typeface="Fjalla One"/>
                          <a:cs typeface="Fjalla One"/>
                          <a:sym typeface="Fjalla One"/>
                        </a:rPr>
                        <a:t>U</a:t>
                      </a:r>
                      <a:r>
                        <a:rPr lang="en" sz="1000" u="sng">
                          <a:solidFill>
                            <a:schemeClr val="accent2"/>
                          </a:solidFill>
                          <a:latin typeface="Fjalla One"/>
                          <a:ea typeface="Fjalla One"/>
                          <a:cs typeface="Fjalla One"/>
                          <a:sym typeface="Fjalla One"/>
                          <a:hlinkClick action="ppaction://hlinksldjump" r:id="rId4">
                            <a:extLst>
                              <a:ext uri="{A12FA001-AC4F-418D-AE19-62706E023703}">
                                <ahyp:hlinkClr val="tx"/>
                              </a:ext>
                            </a:extLst>
                          </a:hlinkClick>
                        </a:rPr>
                        <a:t>sed </a:t>
                      </a:r>
                      <a:r>
                        <a:rPr lang="en" sz="1000">
                          <a:solidFill>
                            <a:schemeClr val="accent2"/>
                          </a:solidFill>
                          <a:latin typeface="Fjalla One"/>
                          <a:ea typeface="Fjalla One"/>
                          <a:cs typeface="Fjalla One"/>
                          <a:sym typeface="Fjalla One"/>
                        </a:rPr>
                        <a:t>and </a:t>
                      </a:r>
                      <a:r>
                        <a:rPr lang="en" sz="1000" u="sng">
                          <a:solidFill>
                            <a:schemeClr val="accent2"/>
                          </a:solidFill>
                          <a:latin typeface="Fjalla One"/>
                          <a:ea typeface="Fjalla One"/>
                          <a:cs typeface="Fjalla One"/>
                          <a:sym typeface="Fjalla One"/>
                          <a:hlinkClick action="ppaction://hlinksldjump" r:id="rId5">
                            <a:extLst>
                              <a:ext uri="{A12FA001-AC4F-418D-AE19-62706E023703}">
                                <ahyp:hlinkClr val="tx"/>
                              </a:ext>
                            </a:extLst>
                          </a:hlinkClick>
                        </a:rPr>
                        <a:t>alternative</a:t>
                      </a:r>
                      <a:r>
                        <a:rPr lang="en" sz="1000" u="sng">
                          <a:solidFill>
                            <a:schemeClr val="accent2"/>
                          </a:solidFill>
                          <a:latin typeface="Fjalla One"/>
                          <a:ea typeface="Fjalla One"/>
                          <a:cs typeface="Fjalla One"/>
                          <a:sym typeface="Fjalla One"/>
                          <a:hlinkClick action="ppaction://hlinksldjump" r:id="rId6">
                            <a:extLst>
                              <a:ext uri="{A12FA001-AC4F-418D-AE19-62706E023703}">
                                <ahyp:hlinkClr val="tx"/>
                              </a:ext>
                            </a:extLst>
                          </a:hlinkClick>
                        </a:rPr>
                        <a:t> resources</a:t>
                      </a:r>
                      <a:endParaRPr sz="1000" u="sng">
                        <a:solidFill>
                          <a:schemeClr val="accent2"/>
                        </a:solidFill>
                        <a:latin typeface="Fjalla One"/>
                        <a:ea typeface="Fjalla One"/>
                        <a:cs typeface="Fjalla One"/>
                        <a:sym typeface="Fjalla On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Mulish"/>
                          <a:ea typeface="Mulish"/>
                          <a:cs typeface="Mulish"/>
                          <a:sym typeface="Mulish"/>
                        </a:rPr>
                        <a:t>An assortment of graphic resources that are suitable for use in this presentation</a:t>
                      </a:r>
                      <a:endParaRPr sz="1000">
                        <a:solidFill>
                          <a:schemeClr val="dk1"/>
                        </a:solidFill>
                        <a:latin typeface="Mulish"/>
                        <a:ea typeface="Mulish"/>
                        <a:cs typeface="Mulish"/>
                        <a:sym typeface="Mulish"/>
                      </a:endParaRPr>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u="sng">
                          <a:solidFill>
                            <a:schemeClr val="accent2"/>
                          </a:solidFill>
                          <a:latin typeface="Fjalla One"/>
                          <a:ea typeface="Fjalla One"/>
                          <a:cs typeface="Fjalla One"/>
                          <a:sym typeface="Fjalla One"/>
                        </a:rPr>
                        <a:t>T</a:t>
                      </a:r>
                      <a:r>
                        <a:rPr lang="en" sz="1000" u="sng">
                          <a:solidFill>
                            <a:schemeClr val="accent2"/>
                          </a:solidFill>
                          <a:latin typeface="Fjalla One"/>
                          <a:ea typeface="Fjalla One"/>
                          <a:cs typeface="Fjalla One"/>
                          <a:sym typeface="Fjalla One"/>
                          <a:hlinkClick action="ppaction://hlinksldjump" r:id="rId7">
                            <a:extLst>
                              <a:ext uri="{A12FA001-AC4F-418D-AE19-62706E023703}">
                                <ahyp:hlinkClr val="tx"/>
                              </a:ext>
                            </a:extLst>
                          </a:hlinkClick>
                        </a:rPr>
                        <a:t>hanks slide</a:t>
                      </a:r>
                      <a:endParaRPr sz="1000" u="sng">
                        <a:solidFill>
                          <a:schemeClr val="accent2"/>
                        </a:solidFill>
                        <a:latin typeface="Fjalla One"/>
                        <a:ea typeface="Fjalla One"/>
                        <a:cs typeface="Fjalla One"/>
                        <a:sym typeface="Fjalla On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ulish"/>
                          <a:ea typeface="Mulish"/>
                          <a:cs typeface="Mulish"/>
                          <a:sym typeface="Mulish"/>
                        </a:rPr>
                        <a:t>You must keep it so that proper credits for our design are given</a:t>
                      </a:r>
                      <a:endParaRPr sz="1000">
                        <a:solidFill>
                          <a:schemeClr val="dk1"/>
                        </a:solidFill>
                        <a:latin typeface="Mulish"/>
                        <a:ea typeface="Mulish"/>
                        <a:cs typeface="Mulish"/>
                        <a:sym typeface="Mulish"/>
                      </a:endParaRPr>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u="sng">
                          <a:solidFill>
                            <a:schemeClr val="accent2"/>
                          </a:solidFill>
                          <a:latin typeface="Fjalla One"/>
                          <a:ea typeface="Fjalla One"/>
                          <a:cs typeface="Fjalla One"/>
                          <a:sym typeface="Fjalla One"/>
                        </a:rPr>
                        <a:t>C</a:t>
                      </a:r>
                      <a:r>
                        <a:rPr lang="en" sz="1000" u="sng">
                          <a:solidFill>
                            <a:schemeClr val="accent2"/>
                          </a:solidFill>
                          <a:latin typeface="Fjalla One"/>
                          <a:ea typeface="Fjalla One"/>
                          <a:cs typeface="Fjalla One"/>
                          <a:sym typeface="Fjalla One"/>
                          <a:hlinkClick action="ppaction://hlinksldjump" r:id="rId8">
                            <a:extLst>
                              <a:ext uri="{A12FA001-AC4F-418D-AE19-62706E023703}">
                                <ahyp:hlinkClr val="tx"/>
                              </a:ext>
                            </a:extLst>
                          </a:hlinkClick>
                        </a:rPr>
                        <a:t>olors</a:t>
                      </a:r>
                      <a:endParaRPr sz="1000" u="sng">
                        <a:solidFill>
                          <a:schemeClr val="accent2"/>
                        </a:solidFill>
                        <a:latin typeface="Fjalla One"/>
                        <a:ea typeface="Fjalla One"/>
                        <a:cs typeface="Fjalla One"/>
                        <a:sym typeface="Fjalla On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ulish"/>
                          <a:ea typeface="Mulish"/>
                          <a:cs typeface="Mulish"/>
                          <a:sym typeface="Mulish"/>
                        </a:rPr>
                        <a:t>All the colors used in this presentation</a:t>
                      </a:r>
                      <a:endParaRPr sz="1000">
                        <a:solidFill>
                          <a:schemeClr val="dk1"/>
                        </a:solidFill>
                        <a:latin typeface="Mulish"/>
                        <a:ea typeface="Mulish"/>
                        <a:cs typeface="Mulish"/>
                        <a:sym typeface="Mulish"/>
                      </a:endParaRPr>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u="sng">
                          <a:solidFill>
                            <a:schemeClr val="accent2"/>
                          </a:solidFill>
                          <a:latin typeface="Fjalla One"/>
                          <a:ea typeface="Fjalla One"/>
                          <a:cs typeface="Fjalla One"/>
                          <a:sym typeface="Fjalla One"/>
                        </a:rPr>
                        <a:t>I</a:t>
                      </a:r>
                      <a:r>
                        <a:rPr lang="en" sz="1000" u="sng">
                          <a:solidFill>
                            <a:schemeClr val="accent2"/>
                          </a:solidFill>
                          <a:latin typeface="Fjalla One"/>
                          <a:ea typeface="Fjalla One"/>
                          <a:cs typeface="Fjalla One"/>
                          <a:sym typeface="Fjalla One"/>
                          <a:hlinkClick action="ppaction://hlinksldjump" r:id="rId9">
                            <a:extLst>
                              <a:ext uri="{A12FA001-AC4F-418D-AE19-62706E023703}">
                                <ahyp:hlinkClr val="tx"/>
                              </a:ext>
                            </a:extLst>
                          </a:hlinkClick>
                        </a:rPr>
                        <a:t>cons</a:t>
                      </a:r>
                      <a:r>
                        <a:rPr lang="en" sz="1000">
                          <a:solidFill>
                            <a:schemeClr val="accent2"/>
                          </a:solidFill>
                          <a:latin typeface="Fjalla One"/>
                          <a:ea typeface="Fjalla One"/>
                          <a:cs typeface="Fjalla One"/>
                          <a:sym typeface="Fjalla One"/>
                        </a:rPr>
                        <a:t> and </a:t>
                      </a:r>
                      <a:r>
                        <a:rPr lang="en" sz="1000" u="sng">
                          <a:solidFill>
                            <a:schemeClr val="accent2"/>
                          </a:solidFill>
                          <a:latin typeface="Fjalla One"/>
                          <a:ea typeface="Fjalla One"/>
                          <a:cs typeface="Fjalla One"/>
                          <a:sym typeface="Fjalla One"/>
                          <a:hlinkClick action="ppaction://hlinksldjump" r:id="rId10">
                            <a:extLst>
                              <a:ext uri="{A12FA001-AC4F-418D-AE19-62706E023703}">
                                <ahyp:hlinkClr val="tx"/>
                              </a:ext>
                            </a:extLst>
                          </a:hlinkClick>
                        </a:rPr>
                        <a:t>infographic resources</a:t>
                      </a:r>
                      <a:endParaRPr sz="1100" u="sng">
                        <a:solidFill>
                          <a:schemeClr val="accent2"/>
                        </a:solidFill>
                        <a:latin typeface="Fjalla One"/>
                        <a:ea typeface="Fjalla One"/>
                        <a:cs typeface="Fjalla One"/>
                        <a:sym typeface="Fjalla On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dk1"/>
                          </a:solidFill>
                          <a:latin typeface="Mulish"/>
                          <a:ea typeface="Mulish"/>
                          <a:cs typeface="Mulish"/>
                          <a:sym typeface="Mulish"/>
                        </a:rPr>
                        <a:t>These can be used in the template, and their size and color can be edited</a:t>
                      </a:r>
                      <a:endParaRPr sz="1000">
                        <a:solidFill>
                          <a:schemeClr val="dk1"/>
                        </a:solidFill>
                        <a:latin typeface="Mulish"/>
                        <a:ea typeface="Mulish"/>
                        <a:cs typeface="Mulish"/>
                        <a:sym typeface="Mulish"/>
                      </a:endParaRPr>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000">
                          <a:solidFill>
                            <a:schemeClr val="accent2"/>
                          </a:solidFill>
                          <a:latin typeface="Fjalla One"/>
                          <a:ea typeface="Fjalla One"/>
                          <a:cs typeface="Fjalla One"/>
                          <a:sym typeface="Fjalla One"/>
                        </a:rPr>
                        <a:t>Editable presentation theme </a:t>
                      </a:r>
                      <a:endParaRPr sz="1000">
                        <a:solidFill>
                          <a:schemeClr val="accent2"/>
                        </a:solidFill>
                        <a:latin typeface="Fjalla One"/>
                        <a:ea typeface="Fjalla One"/>
                        <a:cs typeface="Fjalla One"/>
                        <a:sym typeface="Fjalla On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1600"/>
                        </a:spcAft>
                        <a:buNone/>
                      </a:pPr>
                      <a:r>
                        <a:rPr lang="en" sz="1000">
                          <a:solidFill>
                            <a:schemeClr val="dk1"/>
                          </a:solidFill>
                          <a:latin typeface="Mulish"/>
                          <a:ea typeface="Mulish"/>
                          <a:cs typeface="Mulish"/>
                          <a:sym typeface="Mulish"/>
                        </a:rPr>
                        <a:t>They are sorted by theme so you can use them in all kinds of presentations</a:t>
                      </a:r>
                      <a:endParaRPr sz="1000">
                        <a:solidFill>
                          <a:schemeClr val="dk1"/>
                        </a:solidFill>
                        <a:latin typeface="Mulish"/>
                        <a:ea typeface="Mulish"/>
                        <a:cs typeface="Mulish"/>
                        <a:sym typeface="Mulish"/>
                      </a:endParaRPr>
                    </a:p>
                  </a:txBody>
                  <a:tcPr marT="91425" marB="91425" marR="91425" marL="91425">
                    <a:lnL cap="flat" cmpd="sng" w="9525">
                      <a:solidFill>
                        <a:schemeClr val="lt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18" name="Google Shape;418;p28"/>
          <p:cNvSpPr txBox="1"/>
          <p:nvPr/>
        </p:nvSpPr>
        <p:spPr>
          <a:xfrm>
            <a:off x="1468623" y="4080675"/>
            <a:ext cx="26175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jalla One"/>
                <a:ea typeface="Fjalla One"/>
                <a:cs typeface="Fjalla One"/>
                <a:sym typeface="Fjalla One"/>
              </a:rPr>
              <a:t>For more info:</a:t>
            </a:r>
            <a:br>
              <a:rPr lang="en" sz="1100">
                <a:solidFill>
                  <a:schemeClr val="dk1"/>
                </a:solidFill>
                <a:latin typeface="Albert Sans"/>
                <a:ea typeface="Albert Sans"/>
                <a:cs typeface="Albert Sans"/>
                <a:sym typeface="Albert Sans"/>
              </a:rPr>
            </a:br>
            <a:r>
              <a:rPr lang="en" sz="1100" u="sng">
                <a:solidFill>
                  <a:schemeClr val="dk1"/>
                </a:solidFill>
                <a:latin typeface="Didact Gothic"/>
                <a:ea typeface="Didact Gothic"/>
                <a:cs typeface="Didact Gothic"/>
                <a:sym typeface="Didact Gothic"/>
                <a:hlinkClick r:id="rId11">
                  <a:extLst>
                    <a:ext uri="{A12FA001-AC4F-418D-AE19-62706E023703}">
                      <ahyp:hlinkClr val="tx"/>
                    </a:ext>
                  </a:extLst>
                </a:hlinkClick>
              </a:rPr>
              <a:t>Slidesgo</a:t>
            </a:r>
            <a:r>
              <a:rPr lang="en" sz="1100">
                <a:solidFill>
                  <a:schemeClr val="dk1"/>
                </a:solidFill>
                <a:uFill>
                  <a:noFill/>
                </a:uFill>
                <a:latin typeface="Didact Gothic"/>
                <a:ea typeface="Didact Gothic"/>
                <a:cs typeface="Didact Gothic"/>
                <a:sym typeface="Didact Gothic"/>
                <a:hlinkClick r:id="rId12">
                  <a:extLst>
                    <a:ext uri="{A12FA001-AC4F-418D-AE19-62706E023703}">
                      <ahyp:hlinkClr val="tx"/>
                    </a:ext>
                  </a:extLst>
                </a:hlinkClick>
              </a:rPr>
              <a:t> </a:t>
            </a:r>
            <a:r>
              <a:rPr lang="en" sz="1100">
                <a:solidFill>
                  <a:schemeClr val="dk1"/>
                </a:solidFill>
                <a:latin typeface="Didact Gothic"/>
                <a:ea typeface="Didact Gothic"/>
                <a:cs typeface="Didact Gothic"/>
                <a:sym typeface="Didact Gothic"/>
              </a:rPr>
              <a:t>| </a:t>
            </a:r>
            <a:r>
              <a:rPr lang="en" sz="1100" u="sng">
                <a:solidFill>
                  <a:schemeClr val="dk1"/>
                </a:solidFill>
                <a:latin typeface="Didact Gothic"/>
                <a:ea typeface="Didact Gothic"/>
                <a:cs typeface="Didact Gothic"/>
                <a:sym typeface="Didact Gothic"/>
                <a:hlinkClick r:id="rId13">
                  <a:extLst>
                    <a:ext uri="{A12FA001-AC4F-418D-AE19-62706E023703}">
                      <ahyp:hlinkClr val="tx"/>
                    </a:ext>
                  </a:extLst>
                </a:hlinkClick>
              </a:rPr>
              <a:t>Blog</a:t>
            </a:r>
            <a:r>
              <a:rPr lang="en" sz="1100">
                <a:solidFill>
                  <a:schemeClr val="dk1"/>
                </a:solidFill>
                <a:latin typeface="Didact Gothic"/>
                <a:ea typeface="Didact Gothic"/>
                <a:cs typeface="Didact Gothic"/>
                <a:sym typeface="Didact Gothic"/>
              </a:rPr>
              <a:t> | </a:t>
            </a:r>
            <a:r>
              <a:rPr lang="en" sz="1100" u="sng">
                <a:solidFill>
                  <a:schemeClr val="dk1"/>
                </a:solidFill>
                <a:latin typeface="Didact Gothic"/>
                <a:ea typeface="Didact Gothic"/>
                <a:cs typeface="Didact Gothic"/>
                <a:sym typeface="Didact Gothic"/>
                <a:hlinkClick r:id="rId14">
                  <a:extLst>
                    <a:ext uri="{A12FA001-AC4F-418D-AE19-62706E023703}">
                      <ahyp:hlinkClr val="tx"/>
                    </a:ext>
                  </a:extLst>
                </a:hlinkClick>
              </a:rPr>
              <a:t>F</a:t>
            </a:r>
            <a:r>
              <a:rPr lang="en" sz="1100" u="sng">
                <a:solidFill>
                  <a:schemeClr val="dk1"/>
                </a:solidFill>
                <a:latin typeface="Didact Gothic"/>
                <a:ea typeface="Didact Gothic"/>
                <a:cs typeface="Didact Gothic"/>
                <a:sym typeface="Didact Gothic"/>
              </a:rPr>
              <a:t>AQs</a:t>
            </a:r>
            <a:endParaRPr sz="1100" u="sng">
              <a:solidFill>
                <a:schemeClr val="dk1"/>
              </a:solidFill>
              <a:latin typeface="Didact Gothic"/>
              <a:ea typeface="Didact Gothic"/>
              <a:cs typeface="Didact Gothic"/>
              <a:sym typeface="Didact Gothic"/>
            </a:endParaRPr>
          </a:p>
        </p:txBody>
      </p:sp>
      <p:sp>
        <p:nvSpPr>
          <p:cNvPr id="419" name="Google Shape;419;p28"/>
          <p:cNvSpPr txBox="1"/>
          <p:nvPr/>
        </p:nvSpPr>
        <p:spPr>
          <a:xfrm>
            <a:off x="4163672" y="4080675"/>
            <a:ext cx="33417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Fjalla One"/>
                <a:ea typeface="Fjalla One"/>
                <a:cs typeface="Fjalla One"/>
                <a:sym typeface="Fjalla One"/>
              </a:rPr>
              <a:t>You can visit our sister </a:t>
            </a:r>
            <a:r>
              <a:rPr lang="en" sz="1100">
                <a:solidFill>
                  <a:schemeClr val="dk1"/>
                </a:solidFill>
                <a:latin typeface="Fjalla One"/>
                <a:ea typeface="Fjalla One"/>
                <a:cs typeface="Fjalla One"/>
                <a:sym typeface="Fjalla One"/>
              </a:rPr>
              <a:t>projects</a:t>
            </a:r>
            <a:r>
              <a:rPr lang="en" sz="1100">
                <a:solidFill>
                  <a:schemeClr val="dk1"/>
                </a:solidFill>
                <a:latin typeface="Fjalla One"/>
                <a:ea typeface="Fjalla One"/>
                <a:cs typeface="Fjalla One"/>
                <a:sym typeface="Fjalla One"/>
              </a:rPr>
              <a:t>:</a:t>
            </a:r>
            <a:br>
              <a:rPr lang="en" sz="1100">
                <a:solidFill>
                  <a:schemeClr val="dk1"/>
                </a:solidFill>
                <a:latin typeface="Albert Sans"/>
                <a:ea typeface="Albert Sans"/>
                <a:cs typeface="Albert Sans"/>
                <a:sym typeface="Albert Sans"/>
              </a:rPr>
            </a:br>
            <a:r>
              <a:rPr lang="en" sz="1100" u="sng">
                <a:solidFill>
                  <a:schemeClr val="dk1"/>
                </a:solidFill>
                <a:latin typeface="Didact Gothic"/>
                <a:ea typeface="Didact Gothic"/>
                <a:cs typeface="Didact Gothic"/>
                <a:sym typeface="Didact Gothic"/>
                <a:hlinkClick r:id="rId15">
                  <a:extLst>
                    <a:ext uri="{A12FA001-AC4F-418D-AE19-62706E023703}">
                      <ahyp:hlinkClr val="tx"/>
                    </a:ext>
                  </a:extLst>
                </a:hlinkClick>
              </a:rPr>
              <a:t>Freepik</a:t>
            </a:r>
            <a:r>
              <a:rPr lang="en" sz="1100" u="sng">
                <a:solidFill>
                  <a:schemeClr val="dk1"/>
                </a:solidFill>
                <a:latin typeface="Didact Gothic"/>
                <a:ea typeface="Didact Gothic"/>
                <a:cs typeface="Didact Gothic"/>
                <a:sym typeface="Didact Gothic"/>
              </a:rPr>
              <a:t> </a:t>
            </a:r>
            <a:r>
              <a:rPr lang="en" sz="1100">
                <a:solidFill>
                  <a:schemeClr val="dk1"/>
                </a:solidFill>
                <a:latin typeface="Didact Gothic"/>
                <a:ea typeface="Didact Gothic"/>
                <a:cs typeface="Didact Gothic"/>
                <a:sym typeface="Didact Gothic"/>
              </a:rPr>
              <a:t>| </a:t>
            </a:r>
            <a:r>
              <a:rPr lang="en" sz="1100" u="sng">
                <a:solidFill>
                  <a:schemeClr val="dk1"/>
                </a:solidFill>
                <a:latin typeface="Didact Gothic"/>
                <a:ea typeface="Didact Gothic"/>
                <a:cs typeface="Didact Gothic"/>
                <a:sym typeface="Didact Gothic"/>
                <a:hlinkClick r:id="rId16">
                  <a:extLst>
                    <a:ext uri="{A12FA001-AC4F-418D-AE19-62706E023703}">
                      <ahyp:hlinkClr val="tx"/>
                    </a:ext>
                  </a:extLst>
                </a:hlinkClick>
              </a:rPr>
              <a:t>Flaticon</a:t>
            </a:r>
            <a:r>
              <a:rPr lang="en" sz="1100">
                <a:solidFill>
                  <a:schemeClr val="dk1"/>
                </a:solidFill>
                <a:latin typeface="Didact Gothic"/>
                <a:ea typeface="Didact Gothic"/>
                <a:cs typeface="Didact Gothic"/>
                <a:sym typeface="Didact Gothic"/>
              </a:rPr>
              <a:t> | </a:t>
            </a:r>
            <a:r>
              <a:rPr lang="en" sz="1100" u="sng">
                <a:solidFill>
                  <a:schemeClr val="dk1"/>
                </a:solidFill>
                <a:latin typeface="Didact Gothic"/>
                <a:ea typeface="Didact Gothic"/>
                <a:cs typeface="Didact Gothic"/>
                <a:sym typeface="Didact Gothic"/>
                <a:hlinkClick r:id="rId17">
                  <a:extLst>
                    <a:ext uri="{A12FA001-AC4F-418D-AE19-62706E023703}">
                      <ahyp:hlinkClr val="tx"/>
                    </a:ext>
                  </a:extLst>
                </a:hlinkClick>
              </a:rPr>
              <a:t>Storyset</a:t>
            </a:r>
            <a:r>
              <a:rPr lang="en" sz="1100">
                <a:solidFill>
                  <a:schemeClr val="dk1"/>
                </a:solidFill>
                <a:latin typeface="Didact Gothic"/>
                <a:ea typeface="Didact Gothic"/>
                <a:cs typeface="Didact Gothic"/>
                <a:sym typeface="Didact Gothic"/>
              </a:rPr>
              <a:t> | </a:t>
            </a:r>
            <a:r>
              <a:rPr lang="en" sz="1100" u="sng">
                <a:solidFill>
                  <a:schemeClr val="dk1"/>
                </a:solidFill>
                <a:latin typeface="Didact Gothic"/>
                <a:ea typeface="Didact Gothic"/>
                <a:cs typeface="Didact Gothic"/>
                <a:sym typeface="Didact Gothic"/>
                <a:hlinkClick r:id="rId18">
                  <a:extLst>
                    <a:ext uri="{A12FA001-AC4F-418D-AE19-62706E023703}">
                      <ahyp:hlinkClr val="tx"/>
                    </a:ext>
                  </a:extLst>
                </a:hlinkClick>
              </a:rPr>
              <a:t>Wepik</a:t>
            </a:r>
            <a:r>
              <a:rPr lang="en" sz="1100">
                <a:solidFill>
                  <a:schemeClr val="dk1"/>
                </a:solidFill>
                <a:uFill>
                  <a:noFill/>
                </a:uFill>
                <a:latin typeface="Didact Gothic"/>
                <a:ea typeface="Didact Gothic"/>
                <a:cs typeface="Didact Gothic"/>
                <a:sym typeface="Didact Gothic"/>
                <a:hlinkClick r:id="rId19">
                  <a:extLst>
                    <a:ext uri="{A12FA001-AC4F-418D-AE19-62706E023703}">
                      <ahyp:hlinkClr val="tx"/>
                    </a:ext>
                  </a:extLst>
                </a:hlinkClick>
              </a:rPr>
              <a:t> </a:t>
            </a:r>
            <a:r>
              <a:rPr lang="en" sz="1100">
                <a:solidFill>
                  <a:schemeClr val="dk1"/>
                </a:solidFill>
                <a:latin typeface="Didact Gothic"/>
                <a:ea typeface="Didact Gothic"/>
                <a:cs typeface="Didact Gothic"/>
                <a:sym typeface="Didact Gothic"/>
              </a:rPr>
              <a:t>| </a:t>
            </a:r>
            <a:r>
              <a:rPr lang="en" sz="1100" u="sng">
                <a:solidFill>
                  <a:schemeClr val="dk1"/>
                </a:solidFill>
                <a:latin typeface="Didact Gothic"/>
                <a:ea typeface="Didact Gothic"/>
                <a:cs typeface="Didact Gothic"/>
                <a:sym typeface="Didact Gothic"/>
                <a:hlinkClick r:id="rId20">
                  <a:extLst>
                    <a:ext uri="{A12FA001-AC4F-418D-AE19-62706E023703}">
                      <ahyp:hlinkClr val="tx"/>
                    </a:ext>
                  </a:extLst>
                </a:hlinkClick>
              </a:rPr>
              <a:t>Vidfy</a:t>
            </a:r>
            <a:endParaRPr sz="1100" u="sng">
              <a:solidFill>
                <a:schemeClr val="dk1"/>
              </a:solidFill>
              <a:latin typeface="Didact Gothic"/>
              <a:ea typeface="Didact Gothic"/>
              <a:cs typeface="Didact Gothic"/>
              <a:sym typeface="Didact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6"/>
          <p:cNvSpPr txBox="1"/>
          <p:nvPr>
            <p:ph type="title"/>
          </p:nvPr>
        </p:nvSpPr>
        <p:spPr>
          <a:xfrm>
            <a:off x="1849850" y="539500"/>
            <a:ext cx="4945800" cy="120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719" name="Google Shape;719;p46"/>
          <p:cNvSpPr txBox="1"/>
          <p:nvPr>
            <p:ph idx="1" type="subTitle"/>
          </p:nvPr>
        </p:nvSpPr>
        <p:spPr>
          <a:xfrm>
            <a:off x="1849850" y="1613830"/>
            <a:ext cx="4945800" cy="11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jalla One"/>
                <a:ea typeface="Fjalla One"/>
                <a:cs typeface="Fjalla One"/>
                <a:sym typeface="Fjalla One"/>
              </a:rPr>
              <a:t>D</a:t>
            </a:r>
            <a:r>
              <a:rPr b="1" lang="en">
                <a:latin typeface="Fjalla One"/>
                <a:ea typeface="Fjalla One"/>
                <a:cs typeface="Fjalla One"/>
                <a:sym typeface="Fjalla One"/>
              </a:rPr>
              <a:t>o you have any questions?</a:t>
            </a:r>
            <a:endParaRPr b="1">
              <a:latin typeface="Fjalla One"/>
              <a:ea typeface="Fjalla One"/>
              <a:cs typeface="Fjalla One"/>
              <a:sym typeface="Fjalla One"/>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720" name="Google Shape;720;p46"/>
          <p:cNvSpPr txBox="1"/>
          <p:nvPr/>
        </p:nvSpPr>
        <p:spPr>
          <a:xfrm>
            <a:off x="1849850" y="4244775"/>
            <a:ext cx="4945800" cy="26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Mulish Medium"/>
                <a:ea typeface="Mulish Medium"/>
                <a:cs typeface="Mulish Medium"/>
                <a:sym typeface="Mulish Medium"/>
              </a:rPr>
              <a:t>Please keep this slide for attribution</a:t>
            </a:r>
            <a:endParaRPr sz="1100">
              <a:solidFill>
                <a:schemeClr val="dk1"/>
              </a:solidFill>
              <a:latin typeface="Mulish Medium"/>
              <a:ea typeface="Mulish Medium"/>
              <a:cs typeface="Mulish Medium"/>
              <a:sym typeface="Mulish Medium"/>
            </a:endParaRPr>
          </a:p>
        </p:txBody>
      </p:sp>
      <p:cxnSp>
        <p:nvCxnSpPr>
          <p:cNvPr id="721" name="Google Shape;721;p46"/>
          <p:cNvCxnSpPr/>
          <p:nvPr/>
        </p:nvCxnSpPr>
        <p:spPr>
          <a:xfrm>
            <a:off x="1849850" y="3479800"/>
            <a:ext cx="7322700" cy="0"/>
          </a:xfrm>
          <a:prstGeom prst="straightConnector1">
            <a:avLst/>
          </a:prstGeom>
          <a:noFill/>
          <a:ln cap="flat" cmpd="sng" w="9525">
            <a:solidFill>
              <a:schemeClr val="dk1"/>
            </a:solidFill>
            <a:prstDash val="solid"/>
            <a:round/>
            <a:headEnd len="med" w="med" type="none"/>
            <a:tailEnd len="med" w="med" type="none"/>
          </a:ln>
        </p:spPr>
      </p:cxnSp>
      <p:grpSp>
        <p:nvGrpSpPr>
          <p:cNvPr id="722" name="Google Shape;722;p46"/>
          <p:cNvGrpSpPr/>
          <p:nvPr/>
        </p:nvGrpSpPr>
        <p:grpSpPr>
          <a:xfrm rot="10800000">
            <a:off x="7252388" y="1012175"/>
            <a:ext cx="709065" cy="601645"/>
            <a:chOff x="8076238" y="467775"/>
            <a:chExt cx="709065" cy="601645"/>
          </a:xfrm>
        </p:grpSpPr>
        <p:sp>
          <p:nvSpPr>
            <p:cNvPr id="723" name="Google Shape;723;p46"/>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724" name="Google Shape;724;p46"/>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725" name="Google Shape;725;p46"/>
            <p:cNvCxnSpPr>
              <a:stCxn id="723" idx="2"/>
              <a:endCxn id="724"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grpSp>
        <p:nvGrpSpPr>
          <p:cNvPr id="726" name="Google Shape;726;p46"/>
          <p:cNvGrpSpPr/>
          <p:nvPr/>
        </p:nvGrpSpPr>
        <p:grpSpPr>
          <a:xfrm>
            <a:off x="1941561" y="2903612"/>
            <a:ext cx="387681" cy="387661"/>
            <a:chOff x="266768" y="1721375"/>
            <a:chExt cx="397907" cy="397887"/>
          </a:xfrm>
        </p:grpSpPr>
        <p:sp>
          <p:nvSpPr>
            <p:cNvPr id="727" name="Google Shape;727;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46"/>
          <p:cNvGrpSpPr/>
          <p:nvPr/>
        </p:nvGrpSpPr>
        <p:grpSpPr>
          <a:xfrm>
            <a:off x="3137632" y="2903375"/>
            <a:ext cx="387661" cy="387661"/>
            <a:chOff x="1379798" y="1723250"/>
            <a:chExt cx="397887" cy="397887"/>
          </a:xfrm>
        </p:grpSpPr>
        <p:sp>
          <p:nvSpPr>
            <p:cNvPr id="730" name="Google Shape;730;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46"/>
          <p:cNvGrpSpPr/>
          <p:nvPr/>
        </p:nvGrpSpPr>
        <p:grpSpPr>
          <a:xfrm>
            <a:off x="2539617" y="2903375"/>
            <a:ext cx="387641" cy="387661"/>
            <a:chOff x="864491" y="1723250"/>
            <a:chExt cx="397866" cy="397887"/>
          </a:xfrm>
        </p:grpSpPr>
        <p:sp>
          <p:nvSpPr>
            <p:cNvPr id="735" name="Google Shape;735;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743" name="Google Shape;743;p47"/>
          <p:cNvSpPr txBox="1"/>
          <p:nvPr>
            <p:ph idx="1" type="body"/>
          </p:nvPr>
        </p:nvSpPr>
        <p:spPr>
          <a:xfrm>
            <a:off x="720000" y="1259925"/>
            <a:ext cx="7704000" cy="17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000">
                <a:latin typeface="Fjalla One"/>
                <a:ea typeface="Fjalla One"/>
                <a:cs typeface="Fjalla One"/>
                <a:sym typeface="Fjalla One"/>
              </a:rPr>
              <a:t>Vectors</a:t>
            </a:r>
            <a:endParaRPr sz="2000">
              <a:latin typeface="Fjalla One"/>
              <a:ea typeface="Fjalla One"/>
              <a:cs typeface="Fjalla One"/>
              <a:sym typeface="Fjalla One"/>
            </a:endParaRPr>
          </a:p>
          <a:p>
            <a:pPr indent="-304800" lvl="0" marL="457200" rtl="0" algn="l">
              <a:spcBef>
                <a:spcPts val="1000"/>
              </a:spcBef>
              <a:spcAft>
                <a:spcPts val="0"/>
              </a:spcAft>
              <a:buSzPts val="1200"/>
              <a:buChar char="●"/>
            </a:pPr>
            <a:r>
              <a:rPr lang="en" u="sng">
                <a:solidFill>
                  <a:schemeClr val="hlink"/>
                </a:solidFill>
                <a:hlinkClick r:id="rId3"/>
              </a:rPr>
              <a:t>Geometric colorful background</a:t>
            </a:r>
            <a:endParaRPr/>
          </a:p>
          <a:p>
            <a:pPr indent="-304800" lvl="0" marL="457200" rtl="0" algn="l">
              <a:spcBef>
                <a:spcPts val="0"/>
              </a:spcBef>
              <a:spcAft>
                <a:spcPts val="0"/>
              </a:spcAft>
              <a:buSzPts val="1200"/>
              <a:buChar char="●"/>
            </a:pPr>
            <a:r>
              <a:rPr lang="en" u="sng">
                <a:solidFill>
                  <a:schemeClr val="hlink"/>
                </a:solidFill>
                <a:hlinkClick r:id="rId4"/>
              </a:rPr>
              <a:t>Flat design</a:t>
            </a:r>
            <a:endParaRPr/>
          </a:p>
          <a:p>
            <a:pPr indent="-304800" lvl="0" marL="457200" rtl="0" algn="l">
              <a:spcBef>
                <a:spcPts val="0"/>
              </a:spcBef>
              <a:spcAft>
                <a:spcPts val="0"/>
              </a:spcAft>
              <a:buSzPts val="1200"/>
              <a:buChar char="●"/>
            </a:pPr>
            <a:r>
              <a:rPr lang="en" u="sng">
                <a:solidFill>
                  <a:schemeClr val="hlink"/>
                </a:solidFill>
                <a:hlinkClick r:id="rId5"/>
              </a:rPr>
              <a:t>Colored geometric shapes</a:t>
            </a:r>
            <a:endParaRPr/>
          </a:p>
        </p:txBody>
      </p:sp>
      <p:grpSp>
        <p:nvGrpSpPr>
          <p:cNvPr id="744" name="Google Shape;744;p47"/>
          <p:cNvGrpSpPr/>
          <p:nvPr/>
        </p:nvGrpSpPr>
        <p:grpSpPr>
          <a:xfrm rot="1324612">
            <a:off x="2826115" y="3584823"/>
            <a:ext cx="1674909" cy="268732"/>
            <a:chOff x="2672586" y="3814094"/>
            <a:chExt cx="1869106" cy="246752"/>
          </a:xfrm>
        </p:grpSpPr>
        <p:sp>
          <p:nvSpPr>
            <p:cNvPr id="745" name="Google Shape;745;p47"/>
            <p:cNvSpPr/>
            <p:nvPr/>
          </p:nvSpPr>
          <p:spPr>
            <a:xfrm>
              <a:off x="2850549" y="3814094"/>
              <a:ext cx="1511392" cy="246333"/>
            </a:xfrm>
            <a:custGeom>
              <a:rect b="b" l="l" r="r" t="t"/>
              <a:pathLst>
                <a:path extrusionOk="0" h="395715" w="2427939">
                  <a:moveTo>
                    <a:pt x="2401080" y="113093"/>
                  </a:moveTo>
                  <a:lnTo>
                    <a:pt x="1798137" y="113093"/>
                  </a:lnTo>
                  <a:cubicBezTo>
                    <a:pt x="1782530" y="113892"/>
                    <a:pt x="1769231" y="101890"/>
                    <a:pt x="1768435" y="86285"/>
                  </a:cubicBezTo>
                  <a:cubicBezTo>
                    <a:pt x="1767639" y="70680"/>
                    <a:pt x="1779636" y="57382"/>
                    <a:pt x="1795243" y="56582"/>
                  </a:cubicBezTo>
                  <a:lnTo>
                    <a:pt x="2118458" y="56582"/>
                  </a:lnTo>
                  <a:cubicBezTo>
                    <a:pt x="2134079" y="56582"/>
                    <a:pt x="2146749" y="43916"/>
                    <a:pt x="2146749" y="28291"/>
                  </a:cubicBezTo>
                  <a:cubicBezTo>
                    <a:pt x="2146749" y="12667"/>
                    <a:pt x="2134079" y="0"/>
                    <a:pt x="2118458" y="0"/>
                  </a:cubicBezTo>
                  <a:lnTo>
                    <a:pt x="366138" y="0"/>
                  </a:lnTo>
                  <a:cubicBezTo>
                    <a:pt x="350516" y="0"/>
                    <a:pt x="337847" y="12667"/>
                    <a:pt x="337847" y="28291"/>
                  </a:cubicBezTo>
                  <a:cubicBezTo>
                    <a:pt x="337847" y="43916"/>
                    <a:pt x="350516" y="56582"/>
                    <a:pt x="366138" y="56582"/>
                  </a:cubicBezTo>
                  <a:lnTo>
                    <a:pt x="789855" y="56582"/>
                  </a:lnTo>
                  <a:cubicBezTo>
                    <a:pt x="805462" y="55783"/>
                    <a:pt x="818761" y="67785"/>
                    <a:pt x="819557" y="83390"/>
                  </a:cubicBezTo>
                  <a:cubicBezTo>
                    <a:pt x="820353" y="98995"/>
                    <a:pt x="808357" y="112293"/>
                    <a:pt x="792749" y="113093"/>
                  </a:cubicBezTo>
                  <a:cubicBezTo>
                    <a:pt x="791787" y="113165"/>
                    <a:pt x="790817" y="113165"/>
                    <a:pt x="789855" y="113093"/>
                  </a:cubicBezTo>
                  <a:lnTo>
                    <a:pt x="26860" y="113093"/>
                  </a:lnTo>
                  <a:cubicBezTo>
                    <a:pt x="11253" y="113883"/>
                    <a:pt x="-758" y="127173"/>
                    <a:pt x="38" y="142778"/>
                  </a:cubicBezTo>
                  <a:cubicBezTo>
                    <a:pt x="769" y="157278"/>
                    <a:pt x="12360" y="168869"/>
                    <a:pt x="26860" y="169603"/>
                  </a:cubicBezTo>
                  <a:lnTo>
                    <a:pt x="648688" y="169603"/>
                  </a:lnTo>
                  <a:cubicBezTo>
                    <a:pt x="664295" y="168803"/>
                    <a:pt x="677595" y="180806"/>
                    <a:pt x="678390" y="196411"/>
                  </a:cubicBezTo>
                  <a:cubicBezTo>
                    <a:pt x="679187" y="212016"/>
                    <a:pt x="667190" y="225313"/>
                    <a:pt x="651583" y="226113"/>
                  </a:cubicBezTo>
                  <a:lnTo>
                    <a:pt x="479086" y="226113"/>
                  </a:lnTo>
                  <a:cubicBezTo>
                    <a:pt x="463464" y="226113"/>
                    <a:pt x="450795" y="238779"/>
                    <a:pt x="450795" y="254404"/>
                  </a:cubicBezTo>
                  <a:cubicBezTo>
                    <a:pt x="450795" y="270029"/>
                    <a:pt x="463464" y="282695"/>
                    <a:pt x="479086" y="282695"/>
                  </a:cubicBezTo>
                  <a:lnTo>
                    <a:pt x="874801" y="282695"/>
                  </a:lnTo>
                  <a:cubicBezTo>
                    <a:pt x="890408" y="281896"/>
                    <a:pt x="903707" y="293898"/>
                    <a:pt x="904503" y="309503"/>
                  </a:cubicBezTo>
                  <a:cubicBezTo>
                    <a:pt x="905299" y="325108"/>
                    <a:pt x="893303" y="338406"/>
                    <a:pt x="877695" y="339205"/>
                  </a:cubicBezTo>
                  <a:cubicBezTo>
                    <a:pt x="876733" y="339278"/>
                    <a:pt x="875763" y="339278"/>
                    <a:pt x="874801" y="339205"/>
                  </a:cubicBezTo>
                  <a:lnTo>
                    <a:pt x="705198" y="339205"/>
                  </a:lnTo>
                  <a:cubicBezTo>
                    <a:pt x="689591" y="339995"/>
                    <a:pt x="677580" y="353286"/>
                    <a:pt x="678376" y="368893"/>
                  </a:cubicBezTo>
                  <a:cubicBezTo>
                    <a:pt x="679107" y="383393"/>
                    <a:pt x="690698" y="394985"/>
                    <a:pt x="705198" y="395715"/>
                  </a:cubicBezTo>
                  <a:lnTo>
                    <a:pt x="1892345" y="395715"/>
                  </a:lnTo>
                  <a:cubicBezTo>
                    <a:pt x="1907952" y="394927"/>
                    <a:pt x="1919963" y="381635"/>
                    <a:pt x="1919167" y="366028"/>
                  </a:cubicBezTo>
                  <a:cubicBezTo>
                    <a:pt x="1918436" y="351530"/>
                    <a:pt x="1906845" y="339939"/>
                    <a:pt x="1892345" y="339205"/>
                  </a:cubicBezTo>
                  <a:lnTo>
                    <a:pt x="1835762" y="339205"/>
                  </a:lnTo>
                  <a:cubicBezTo>
                    <a:pt x="1820155" y="338415"/>
                    <a:pt x="1808144" y="325125"/>
                    <a:pt x="1808940" y="309520"/>
                  </a:cubicBezTo>
                  <a:cubicBezTo>
                    <a:pt x="1809670" y="295020"/>
                    <a:pt x="1821262" y="283429"/>
                    <a:pt x="1835762" y="282695"/>
                  </a:cubicBezTo>
                  <a:lnTo>
                    <a:pt x="2231478" y="282695"/>
                  </a:lnTo>
                  <a:cubicBezTo>
                    <a:pt x="2247099" y="282695"/>
                    <a:pt x="2259769" y="270029"/>
                    <a:pt x="2259769" y="254404"/>
                  </a:cubicBezTo>
                  <a:cubicBezTo>
                    <a:pt x="2259769" y="238779"/>
                    <a:pt x="2247099" y="226113"/>
                    <a:pt x="2231478" y="226113"/>
                  </a:cubicBezTo>
                  <a:lnTo>
                    <a:pt x="1609649" y="226113"/>
                  </a:lnTo>
                  <a:cubicBezTo>
                    <a:pt x="1594042" y="225323"/>
                    <a:pt x="1582031" y="212032"/>
                    <a:pt x="1582827" y="196427"/>
                  </a:cubicBezTo>
                  <a:cubicBezTo>
                    <a:pt x="1583558" y="181928"/>
                    <a:pt x="1595150" y="170336"/>
                    <a:pt x="1609649" y="169603"/>
                  </a:cubicBezTo>
                  <a:lnTo>
                    <a:pt x="2401080" y="169603"/>
                  </a:lnTo>
                  <a:cubicBezTo>
                    <a:pt x="2416687" y="168812"/>
                    <a:pt x="2428699" y="155522"/>
                    <a:pt x="2427903" y="139917"/>
                  </a:cubicBezTo>
                  <a:cubicBezTo>
                    <a:pt x="2427172" y="125417"/>
                    <a:pt x="2415581" y="113826"/>
                    <a:pt x="2401080" y="113093"/>
                  </a:cubicBezTo>
                  <a:close/>
                  <a:moveTo>
                    <a:pt x="1044404" y="169603"/>
                  </a:moveTo>
                  <a:lnTo>
                    <a:pt x="931311" y="169603"/>
                  </a:lnTo>
                  <a:cubicBezTo>
                    <a:pt x="915704" y="168812"/>
                    <a:pt x="903693" y="155522"/>
                    <a:pt x="904489" y="139917"/>
                  </a:cubicBezTo>
                  <a:cubicBezTo>
                    <a:pt x="905219" y="125417"/>
                    <a:pt x="916811" y="113826"/>
                    <a:pt x="931311" y="113093"/>
                  </a:cubicBezTo>
                  <a:lnTo>
                    <a:pt x="1044404" y="113093"/>
                  </a:lnTo>
                  <a:cubicBezTo>
                    <a:pt x="1060011" y="113883"/>
                    <a:pt x="1072022" y="127173"/>
                    <a:pt x="1071226" y="142778"/>
                  </a:cubicBezTo>
                  <a:cubicBezTo>
                    <a:pt x="1070495" y="157278"/>
                    <a:pt x="1058904" y="168869"/>
                    <a:pt x="1044404" y="169603"/>
                  </a:cubicBezTo>
                  <a:close/>
                  <a:moveTo>
                    <a:pt x="1666232" y="282695"/>
                  </a:moveTo>
                  <a:cubicBezTo>
                    <a:pt x="1681839" y="283485"/>
                    <a:pt x="1693850" y="296776"/>
                    <a:pt x="1693055" y="312381"/>
                  </a:cubicBezTo>
                  <a:cubicBezTo>
                    <a:pt x="1692324" y="326881"/>
                    <a:pt x="1680732" y="338472"/>
                    <a:pt x="1666232" y="339205"/>
                  </a:cubicBezTo>
                  <a:lnTo>
                    <a:pt x="1553139" y="339205"/>
                  </a:lnTo>
                  <a:cubicBezTo>
                    <a:pt x="1537532" y="340005"/>
                    <a:pt x="1524233" y="328002"/>
                    <a:pt x="1523437" y="312397"/>
                  </a:cubicBezTo>
                  <a:cubicBezTo>
                    <a:pt x="1522642" y="296792"/>
                    <a:pt x="1534638" y="283495"/>
                    <a:pt x="1550245" y="282695"/>
                  </a:cubicBezTo>
                  <a:cubicBezTo>
                    <a:pt x="1551208" y="282623"/>
                    <a:pt x="1552177" y="282623"/>
                    <a:pt x="1553139" y="2826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47"/>
            <p:cNvSpPr/>
            <p:nvPr/>
          </p:nvSpPr>
          <p:spPr>
            <a:xfrm>
              <a:off x="3132436" y="4025668"/>
              <a:ext cx="103840" cy="35177"/>
            </a:xfrm>
            <a:custGeom>
              <a:rect b="b" l="l" r="r" t="t"/>
              <a:pathLst>
                <a:path extrusionOk="0" h="56510" w="166812">
                  <a:moveTo>
                    <a:pt x="26860" y="0"/>
                  </a:moveTo>
                  <a:cubicBezTo>
                    <a:pt x="11253" y="790"/>
                    <a:pt x="-758" y="14080"/>
                    <a:pt x="38" y="29688"/>
                  </a:cubicBezTo>
                  <a:cubicBezTo>
                    <a:pt x="769" y="44188"/>
                    <a:pt x="12360" y="55779"/>
                    <a:pt x="26860" y="56510"/>
                  </a:cubicBezTo>
                  <a:lnTo>
                    <a:pt x="139953" y="56510"/>
                  </a:lnTo>
                  <a:cubicBezTo>
                    <a:pt x="155560" y="55721"/>
                    <a:pt x="167571" y="42430"/>
                    <a:pt x="166775" y="26822"/>
                  </a:cubicBezTo>
                  <a:cubicBezTo>
                    <a:pt x="166044" y="12324"/>
                    <a:pt x="154453" y="734"/>
                    <a:pt x="139953" y="0"/>
                  </a:cubicBezTo>
                  <a:close/>
                </a:path>
              </a:pathLst>
            </a:custGeom>
            <a:solidFill>
              <a:srgbClr val="65C2C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47"/>
            <p:cNvSpPr/>
            <p:nvPr/>
          </p:nvSpPr>
          <p:spPr>
            <a:xfrm>
              <a:off x="4434402" y="3884554"/>
              <a:ext cx="107290" cy="35235"/>
            </a:xfrm>
            <a:custGeom>
              <a:rect b="b" l="l" r="r" t="t"/>
              <a:pathLst>
                <a:path extrusionOk="0" h="56602" w="172354">
                  <a:moveTo>
                    <a:pt x="29740" y="54"/>
                  </a:moveTo>
                  <a:cubicBezTo>
                    <a:pt x="14133" y="-745"/>
                    <a:pt x="834" y="11257"/>
                    <a:pt x="38" y="26862"/>
                  </a:cubicBezTo>
                  <a:cubicBezTo>
                    <a:pt x="-758" y="42467"/>
                    <a:pt x="11238" y="55765"/>
                    <a:pt x="26845" y="56564"/>
                  </a:cubicBezTo>
                  <a:lnTo>
                    <a:pt x="142615" y="56564"/>
                  </a:lnTo>
                  <a:cubicBezTo>
                    <a:pt x="158223" y="57364"/>
                    <a:pt x="171522" y="45361"/>
                    <a:pt x="172318" y="29756"/>
                  </a:cubicBezTo>
                  <a:cubicBezTo>
                    <a:pt x="173113" y="14151"/>
                    <a:pt x="161117" y="854"/>
                    <a:pt x="145509" y="54"/>
                  </a:cubicBezTo>
                  <a:cubicBezTo>
                    <a:pt x="144547" y="-18"/>
                    <a:pt x="143578" y="-18"/>
                    <a:pt x="142615" y="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47"/>
            <p:cNvSpPr/>
            <p:nvPr/>
          </p:nvSpPr>
          <p:spPr>
            <a:xfrm>
              <a:off x="2672586" y="3884565"/>
              <a:ext cx="105498" cy="35201"/>
            </a:xfrm>
            <a:custGeom>
              <a:rect b="b" l="l" r="r" t="t"/>
              <a:pathLst>
                <a:path extrusionOk="0" h="56547" w="169474">
                  <a:moveTo>
                    <a:pt x="29740" y="38"/>
                  </a:moveTo>
                  <a:cubicBezTo>
                    <a:pt x="14133" y="-762"/>
                    <a:pt x="834" y="11241"/>
                    <a:pt x="38" y="26846"/>
                  </a:cubicBezTo>
                  <a:cubicBezTo>
                    <a:pt x="-758" y="42451"/>
                    <a:pt x="11238" y="55748"/>
                    <a:pt x="26846" y="56548"/>
                  </a:cubicBezTo>
                  <a:lnTo>
                    <a:pt x="142615" y="56548"/>
                  </a:lnTo>
                  <a:cubicBezTo>
                    <a:pt x="158223" y="55758"/>
                    <a:pt x="170226" y="42467"/>
                    <a:pt x="169438" y="26862"/>
                  </a:cubicBezTo>
                  <a:cubicBezTo>
                    <a:pt x="168707" y="12362"/>
                    <a:pt x="157115" y="771"/>
                    <a:pt x="142615" y="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9" name="Google Shape;749;p47"/>
          <p:cNvGrpSpPr/>
          <p:nvPr/>
        </p:nvGrpSpPr>
        <p:grpSpPr>
          <a:xfrm>
            <a:off x="1131128" y="3306624"/>
            <a:ext cx="1494604" cy="690589"/>
            <a:chOff x="906125" y="3584985"/>
            <a:chExt cx="1372330" cy="634092"/>
          </a:xfrm>
        </p:grpSpPr>
        <p:sp>
          <p:nvSpPr>
            <p:cNvPr id="750" name="Google Shape;750;p47"/>
            <p:cNvSpPr/>
            <p:nvPr/>
          </p:nvSpPr>
          <p:spPr>
            <a:xfrm>
              <a:off x="1071511" y="3867088"/>
              <a:ext cx="1126089" cy="351989"/>
            </a:xfrm>
            <a:custGeom>
              <a:rect b="b" l="l" r="r" t="t"/>
              <a:pathLst>
                <a:path extrusionOk="0" h="565444" w="1808978">
                  <a:moveTo>
                    <a:pt x="1128614" y="72"/>
                  </a:moveTo>
                  <a:cubicBezTo>
                    <a:pt x="1159843" y="1190"/>
                    <a:pt x="1184256" y="27412"/>
                    <a:pt x="1183134" y="58642"/>
                  </a:cubicBezTo>
                  <a:cubicBezTo>
                    <a:pt x="1182078" y="88303"/>
                    <a:pt x="1158273" y="112103"/>
                    <a:pt x="1128614" y="113165"/>
                  </a:cubicBezTo>
                  <a:lnTo>
                    <a:pt x="959011" y="113165"/>
                  </a:lnTo>
                  <a:cubicBezTo>
                    <a:pt x="927804" y="113165"/>
                    <a:pt x="902501" y="138466"/>
                    <a:pt x="902501" y="169675"/>
                  </a:cubicBezTo>
                  <a:cubicBezTo>
                    <a:pt x="902501" y="200884"/>
                    <a:pt x="927804" y="226185"/>
                    <a:pt x="959011" y="226185"/>
                  </a:cubicBezTo>
                  <a:lnTo>
                    <a:pt x="1750370" y="226185"/>
                  </a:lnTo>
                  <a:cubicBezTo>
                    <a:pt x="1781599" y="225066"/>
                    <a:pt x="1807821" y="249476"/>
                    <a:pt x="1808942" y="280705"/>
                  </a:cubicBezTo>
                  <a:cubicBezTo>
                    <a:pt x="1810064" y="311934"/>
                    <a:pt x="1785651" y="338156"/>
                    <a:pt x="1754422" y="339278"/>
                  </a:cubicBezTo>
                  <a:lnTo>
                    <a:pt x="1411309" y="339278"/>
                  </a:lnTo>
                  <a:cubicBezTo>
                    <a:pt x="1380102" y="339278"/>
                    <a:pt x="1354799" y="364581"/>
                    <a:pt x="1354799" y="395788"/>
                  </a:cubicBezTo>
                  <a:cubicBezTo>
                    <a:pt x="1354799" y="426995"/>
                    <a:pt x="1380102" y="452298"/>
                    <a:pt x="1411309" y="452298"/>
                  </a:cubicBezTo>
                  <a:lnTo>
                    <a:pt x="1524330" y="452298"/>
                  </a:lnTo>
                  <a:cubicBezTo>
                    <a:pt x="1555558" y="451176"/>
                    <a:pt x="1581780" y="475589"/>
                    <a:pt x="1582902" y="506818"/>
                  </a:cubicBezTo>
                  <a:cubicBezTo>
                    <a:pt x="1584023" y="538047"/>
                    <a:pt x="1559610" y="564269"/>
                    <a:pt x="1528381" y="565390"/>
                  </a:cubicBezTo>
                  <a:cubicBezTo>
                    <a:pt x="1527028" y="565463"/>
                    <a:pt x="1525683" y="565463"/>
                    <a:pt x="1524330" y="565390"/>
                  </a:cubicBezTo>
                  <a:lnTo>
                    <a:pt x="280673" y="565390"/>
                  </a:lnTo>
                  <a:cubicBezTo>
                    <a:pt x="249444" y="564276"/>
                    <a:pt x="225033" y="538054"/>
                    <a:pt x="226150" y="506818"/>
                  </a:cubicBezTo>
                  <a:cubicBezTo>
                    <a:pt x="227211" y="477159"/>
                    <a:pt x="251011" y="453361"/>
                    <a:pt x="280673" y="452298"/>
                  </a:cubicBezTo>
                  <a:lnTo>
                    <a:pt x="409612" y="452298"/>
                  </a:lnTo>
                  <a:cubicBezTo>
                    <a:pt x="440841" y="452298"/>
                    <a:pt x="466158" y="426980"/>
                    <a:pt x="466158" y="395752"/>
                  </a:cubicBezTo>
                  <a:cubicBezTo>
                    <a:pt x="466158" y="364523"/>
                    <a:pt x="440841" y="339205"/>
                    <a:pt x="409612" y="339205"/>
                  </a:cubicBezTo>
                  <a:lnTo>
                    <a:pt x="54560" y="339205"/>
                  </a:lnTo>
                  <a:cubicBezTo>
                    <a:pt x="23331" y="338091"/>
                    <a:pt x="-1080" y="311869"/>
                    <a:pt x="37" y="280633"/>
                  </a:cubicBezTo>
                  <a:cubicBezTo>
                    <a:pt x="1099" y="250974"/>
                    <a:pt x="24899" y="227174"/>
                    <a:pt x="54560" y="226113"/>
                  </a:cubicBezTo>
                  <a:lnTo>
                    <a:pt x="450276" y="226113"/>
                  </a:lnTo>
                  <a:cubicBezTo>
                    <a:pt x="481483" y="226113"/>
                    <a:pt x="506786" y="200812"/>
                    <a:pt x="506786" y="169603"/>
                  </a:cubicBezTo>
                  <a:cubicBezTo>
                    <a:pt x="506786" y="138393"/>
                    <a:pt x="481483" y="113093"/>
                    <a:pt x="450276" y="113093"/>
                  </a:cubicBezTo>
                  <a:lnTo>
                    <a:pt x="167581" y="113093"/>
                  </a:lnTo>
                  <a:cubicBezTo>
                    <a:pt x="136351" y="111975"/>
                    <a:pt x="111940" y="85753"/>
                    <a:pt x="113057" y="54523"/>
                  </a:cubicBezTo>
                  <a:cubicBezTo>
                    <a:pt x="114119" y="24862"/>
                    <a:pt x="137919" y="1061"/>
                    <a:pt x="16758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47"/>
            <p:cNvSpPr/>
            <p:nvPr/>
          </p:nvSpPr>
          <p:spPr>
            <a:xfrm>
              <a:off x="906125" y="3584985"/>
              <a:ext cx="1372330" cy="351944"/>
            </a:xfrm>
            <a:custGeom>
              <a:rect b="b" l="l" r="r" t="t"/>
              <a:pathLst>
                <a:path extrusionOk="0" h="565372" w="2204546">
                  <a:moveTo>
                    <a:pt x="1666217" y="54"/>
                  </a:moveTo>
                  <a:cubicBezTo>
                    <a:pt x="1697446" y="-1065"/>
                    <a:pt x="1723668" y="23345"/>
                    <a:pt x="1724789" y="54575"/>
                  </a:cubicBezTo>
                  <a:cubicBezTo>
                    <a:pt x="1725911" y="85804"/>
                    <a:pt x="1701498" y="112028"/>
                    <a:pt x="1670269" y="113147"/>
                  </a:cubicBezTo>
                  <a:lnTo>
                    <a:pt x="1224338" y="113147"/>
                  </a:lnTo>
                  <a:cubicBezTo>
                    <a:pt x="1193131" y="113147"/>
                    <a:pt x="1167828" y="138448"/>
                    <a:pt x="1167828" y="169657"/>
                  </a:cubicBezTo>
                  <a:cubicBezTo>
                    <a:pt x="1167828" y="200866"/>
                    <a:pt x="1193131" y="226167"/>
                    <a:pt x="1224338" y="226167"/>
                  </a:cubicBezTo>
                  <a:lnTo>
                    <a:pt x="2149990" y="226167"/>
                  </a:lnTo>
                  <a:cubicBezTo>
                    <a:pt x="2181219" y="227284"/>
                    <a:pt x="2205632" y="253507"/>
                    <a:pt x="2204510" y="284736"/>
                  </a:cubicBezTo>
                  <a:cubicBezTo>
                    <a:pt x="2203454" y="314398"/>
                    <a:pt x="2179649" y="338198"/>
                    <a:pt x="2149990" y="339260"/>
                  </a:cubicBezTo>
                  <a:lnTo>
                    <a:pt x="1810929" y="339260"/>
                  </a:lnTo>
                  <a:cubicBezTo>
                    <a:pt x="1779722" y="339260"/>
                    <a:pt x="1754419" y="364560"/>
                    <a:pt x="1754419" y="395770"/>
                  </a:cubicBezTo>
                  <a:cubicBezTo>
                    <a:pt x="1754419" y="426979"/>
                    <a:pt x="1779722" y="452280"/>
                    <a:pt x="1810929" y="452280"/>
                  </a:cubicBezTo>
                  <a:lnTo>
                    <a:pt x="2088053" y="452280"/>
                  </a:lnTo>
                  <a:cubicBezTo>
                    <a:pt x="2119282" y="453397"/>
                    <a:pt x="2143695" y="479619"/>
                    <a:pt x="2142573" y="510849"/>
                  </a:cubicBezTo>
                  <a:cubicBezTo>
                    <a:pt x="2141517" y="540511"/>
                    <a:pt x="2117712" y="564311"/>
                    <a:pt x="2088053" y="565372"/>
                  </a:cubicBezTo>
                  <a:lnTo>
                    <a:pt x="223871" y="565372"/>
                  </a:lnTo>
                  <a:cubicBezTo>
                    <a:pt x="192641" y="564255"/>
                    <a:pt x="168230" y="538033"/>
                    <a:pt x="169348" y="506803"/>
                  </a:cubicBezTo>
                  <a:cubicBezTo>
                    <a:pt x="170409" y="477141"/>
                    <a:pt x="194209" y="453341"/>
                    <a:pt x="223871" y="452280"/>
                  </a:cubicBezTo>
                  <a:lnTo>
                    <a:pt x="441446" y="452280"/>
                  </a:lnTo>
                  <a:cubicBezTo>
                    <a:pt x="472655" y="452280"/>
                    <a:pt x="497956" y="426979"/>
                    <a:pt x="497956" y="395770"/>
                  </a:cubicBezTo>
                  <a:cubicBezTo>
                    <a:pt x="497956" y="364560"/>
                    <a:pt x="472655" y="339260"/>
                    <a:pt x="441446" y="339260"/>
                  </a:cubicBezTo>
                  <a:lnTo>
                    <a:pt x="319887" y="339260"/>
                  </a:lnTo>
                  <a:cubicBezTo>
                    <a:pt x="288658" y="338142"/>
                    <a:pt x="264247" y="311920"/>
                    <a:pt x="265364" y="280690"/>
                  </a:cubicBezTo>
                  <a:cubicBezTo>
                    <a:pt x="266426" y="251029"/>
                    <a:pt x="290226" y="227228"/>
                    <a:pt x="319887" y="226167"/>
                  </a:cubicBezTo>
                  <a:lnTo>
                    <a:pt x="715603" y="226167"/>
                  </a:lnTo>
                  <a:cubicBezTo>
                    <a:pt x="746810" y="226167"/>
                    <a:pt x="772113" y="200866"/>
                    <a:pt x="772113" y="169657"/>
                  </a:cubicBezTo>
                  <a:cubicBezTo>
                    <a:pt x="772113" y="138448"/>
                    <a:pt x="746810" y="113147"/>
                    <a:pt x="715603" y="113147"/>
                  </a:cubicBezTo>
                  <a:lnTo>
                    <a:pt x="58610" y="113147"/>
                  </a:lnTo>
                  <a:cubicBezTo>
                    <a:pt x="27380" y="114265"/>
                    <a:pt x="1156" y="89856"/>
                    <a:pt x="37" y="58627"/>
                  </a:cubicBezTo>
                  <a:cubicBezTo>
                    <a:pt x="-1082" y="27397"/>
                    <a:pt x="23328" y="1173"/>
                    <a:pt x="54558" y="54"/>
                  </a:cubicBezTo>
                  <a:cubicBezTo>
                    <a:pt x="55907" y="-18"/>
                    <a:pt x="57260" y="-18"/>
                    <a:pt x="58610" y="5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2" name="Google Shape;752;p47"/>
          <p:cNvSpPr/>
          <p:nvPr/>
        </p:nvSpPr>
        <p:spPr>
          <a:xfrm>
            <a:off x="5282789" y="3587128"/>
            <a:ext cx="187751" cy="187751"/>
          </a:xfrm>
          <a:custGeom>
            <a:rect b="b" l="l" r="r" t="t"/>
            <a:pathLst>
              <a:path extrusionOk="0" h="277123" w="277123">
                <a:moveTo>
                  <a:pt x="277124" y="277124"/>
                </a:moveTo>
                <a:lnTo>
                  <a:pt x="0" y="277124"/>
                </a:lnTo>
                <a:lnTo>
                  <a:pt x="138562" y="0"/>
                </a:lnTo>
                <a:lnTo>
                  <a:pt x="277124" y="2771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47"/>
          <p:cNvSpPr/>
          <p:nvPr/>
        </p:nvSpPr>
        <p:spPr>
          <a:xfrm>
            <a:off x="5040336" y="3637278"/>
            <a:ext cx="164221" cy="164221"/>
          </a:xfrm>
          <a:custGeom>
            <a:rect b="b" l="l" r="r" t="t"/>
            <a:pathLst>
              <a:path extrusionOk="0" h="242392" w="242392">
                <a:moveTo>
                  <a:pt x="242393" y="121196"/>
                </a:moveTo>
                <a:cubicBezTo>
                  <a:pt x="242393" y="188131"/>
                  <a:pt x="188131" y="242393"/>
                  <a:pt x="121196" y="242393"/>
                </a:cubicBezTo>
                <a:cubicBezTo>
                  <a:pt x="54261" y="242393"/>
                  <a:pt x="0" y="188131"/>
                  <a:pt x="0" y="121196"/>
                </a:cubicBezTo>
                <a:cubicBezTo>
                  <a:pt x="0" y="54261"/>
                  <a:pt x="54261" y="0"/>
                  <a:pt x="121196" y="0"/>
                </a:cubicBezTo>
                <a:cubicBezTo>
                  <a:pt x="188131" y="0"/>
                  <a:pt x="242393" y="54261"/>
                  <a:pt x="242393" y="12119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47"/>
          <p:cNvSpPr/>
          <p:nvPr/>
        </p:nvSpPr>
        <p:spPr>
          <a:xfrm>
            <a:off x="5656243" y="3371181"/>
            <a:ext cx="756238" cy="756173"/>
          </a:xfrm>
          <a:custGeom>
            <a:rect b="b" l="l" r="r" t="t"/>
            <a:pathLst>
              <a:path extrusionOk="0" h="1116123" w="1116218">
                <a:moveTo>
                  <a:pt x="1054301" y="61968"/>
                </a:moveTo>
                <a:lnTo>
                  <a:pt x="1054301" y="61968"/>
                </a:lnTo>
                <a:cubicBezTo>
                  <a:pt x="971670" y="-20656"/>
                  <a:pt x="837666" y="-20656"/>
                  <a:pt x="755036" y="61968"/>
                </a:cubicBezTo>
                <a:lnTo>
                  <a:pt x="0" y="816858"/>
                </a:lnTo>
                <a:lnTo>
                  <a:pt x="299265" y="1116123"/>
                </a:lnTo>
                <a:lnTo>
                  <a:pt x="1054301" y="361160"/>
                </a:lnTo>
                <a:cubicBezTo>
                  <a:pt x="1136859" y="278522"/>
                  <a:pt x="1136859" y="144605"/>
                  <a:pt x="1054301" y="619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47"/>
          <p:cNvSpPr/>
          <p:nvPr/>
        </p:nvSpPr>
        <p:spPr>
          <a:xfrm>
            <a:off x="7154491" y="3527793"/>
            <a:ext cx="400491" cy="400484"/>
          </a:xfrm>
          <a:custGeom>
            <a:rect b="b" l="l" r="r" t="t"/>
            <a:pathLst>
              <a:path extrusionOk="0" h="591120" w="591131">
                <a:moveTo>
                  <a:pt x="101425" y="489706"/>
                </a:moveTo>
                <a:cubicBezTo>
                  <a:pt x="236659" y="624925"/>
                  <a:pt x="455897" y="624925"/>
                  <a:pt x="591131" y="489706"/>
                </a:cubicBezTo>
                <a:lnTo>
                  <a:pt x="101425" y="0"/>
                </a:lnTo>
                <a:cubicBezTo>
                  <a:pt x="-33808" y="135233"/>
                  <a:pt x="-33808" y="354472"/>
                  <a:pt x="101425" y="48970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47"/>
          <p:cNvSpPr/>
          <p:nvPr/>
        </p:nvSpPr>
        <p:spPr>
          <a:xfrm>
            <a:off x="6742663" y="3645481"/>
            <a:ext cx="278587" cy="278587"/>
          </a:xfrm>
          <a:custGeom>
            <a:rect b="b" l="l" r="r" t="t"/>
            <a:pathLst>
              <a:path extrusionOk="0" h="411199" w="411199">
                <a:moveTo>
                  <a:pt x="324372" y="0"/>
                </a:moveTo>
                <a:cubicBezTo>
                  <a:pt x="372326" y="0"/>
                  <a:pt x="411200" y="0"/>
                  <a:pt x="411200" y="0"/>
                </a:cubicBezTo>
                <a:lnTo>
                  <a:pt x="411200" y="411200"/>
                </a:lnTo>
                <a:cubicBezTo>
                  <a:pt x="411200" y="411200"/>
                  <a:pt x="372326" y="411200"/>
                  <a:pt x="324372" y="411200"/>
                </a:cubicBezTo>
                <a:lnTo>
                  <a:pt x="86828" y="411200"/>
                </a:lnTo>
                <a:cubicBezTo>
                  <a:pt x="38874" y="411200"/>
                  <a:pt x="0" y="411200"/>
                  <a:pt x="0" y="411200"/>
                </a:cubicBezTo>
                <a:lnTo>
                  <a:pt x="0" y="0"/>
                </a:lnTo>
                <a:cubicBezTo>
                  <a:pt x="0" y="0"/>
                  <a:pt x="38874" y="0"/>
                  <a:pt x="86828"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7" name="Google Shape;757;p47"/>
          <p:cNvGrpSpPr/>
          <p:nvPr/>
        </p:nvGrpSpPr>
        <p:grpSpPr>
          <a:xfrm>
            <a:off x="6263347" y="3621162"/>
            <a:ext cx="324338" cy="399414"/>
            <a:chOff x="5876018" y="3811856"/>
            <a:chExt cx="297804" cy="366738"/>
          </a:xfrm>
        </p:grpSpPr>
        <p:sp>
          <p:nvSpPr>
            <p:cNvPr id="758" name="Google Shape;758;p47"/>
            <p:cNvSpPr/>
            <p:nvPr/>
          </p:nvSpPr>
          <p:spPr>
            <a:xfrm>
              <a:off x="5943637" y="3811856"/>
              <a:ext cx="230185" cy="230187"/>
            </a:xfrm>
            <a:custGeom>
              <a:rect b="b" l="l" r="r" t="t"/>
              <a:pathLst>
                <a:path extrusionOk="0" h="369779" w="369775">
                  <a:moveTo>
                    <a:pt x="5807" y="363994"/>
                  </a:moveTo>
                  <a:lnTo>
                    <a:pt x="5807" y="363994"/>
                  </a:lnTo>
                  <a:cubicBezTo>
                    <a:pt x="-1935" y="356230"/>
                    <a:pt x="-1935" y="343683"/>
                    <a:pt x="5807" y="335920"/>
                  </a:cubicBezTo>
                  <a:lnTo>
                    <a:pt x="335967" y="5759"/>
                  </a:lnTo>
                  <a:cubicBezTo>
                    <a:pt x="343710" y="-1920"/>
                    <a:pt x="356227" y="-1920"/>
                    <a:pt x="363969" y="5759"/>
                  </a:cubicBezTo>
                  <a:lnTo>
                    <a:pt x="363969" y="5759"/>
                  </a:lnTo>
                  <a:cubicBezTo>
                    <a:pt x="371712" y="13522"/>
                    <a:pt x="371712" y="26070"/>
                    <a:pt x="363969" y="33833"/>
                  </a:cubicBezTo>
                  <a:lnTo>
                    <a:pt x="33809" y="363994"/>
                  </a:lnTo>
                  <a:cubicBezTo>
                    <a:pt x="26067" y="371707"/>
                    <a:pt x="13622" y="371707"/>
                    <a:pt x="5879" y="3639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47"/>
            <p:cNvSpPr/>
            <p:nvPr/>
          </p:nvSpPr>
          <p:spPr>
            <a:xfrm>
              <a:off x="5876018" y="3910698"/>
              <a:ext cx="267896" cy="267896"/>
            </a:xfrm>
            <a:custGeom>
              <a:rect b="b" l="l" r="r" t="t"/>
              <a:pathLst>
                <a:path extrusionOk="0" h="430355" w="430355">
                  <a:moveTo>
                    <a:pt x="5752" y="424592"/>
                  </a:moveTo>
                  <a:lnTo>
                    <a:pt x="5752" y="424592"/>
                  </a:lnTo>
                  <a:cubicBezTo>
                    <a:pt x="-1917" y="416814"/>
                    <a:pt x="-1917" y="404296"/>
                    <a:pt x="5752" y="396518"/>
                  </a:cubicBezTo>
                  <a:lnTo>
                    <a:pt x="396475" y="5795"/>
                  </a:lnTo>
                  <a:cubicBezTo>
                    <a:pt x="404218" y="-1932"/>
                    <a:pt x="416808" y="-1932"/>
                    <a:pt x="424549" y="5795"/>
                  </a:cubicBezTo>
                  <a:lnTo>
                    <a:pt x="424549" y="5795"/>
                  </a:lnTo>
                  <a:cubicBezTo>
                    <a:pt x="432292" y="13558"/>
                    <a:pt x="432292" y="26106"/>
                    <a:pt x="424549" y="33869"/>
                  </a:cubicBezTo>
                  <a:lnTo>
                    <a:pt x="33826" y="424592"/>
                  </a:lnTo>
                  <a:cubicBezTo>
                    <a:pt x="26012" y="432276"/>
                    <a:pt x="13567" y="432276"/>
                    <a:pt x="5752" y="42459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0" name="Google Shape;760;p47"/>
          <p:cNvGrpSpPr/>
          <p:nvPr/>
        </p:nvGrpSpPr>
        <p:grpSpPr>
          <a:xfrm>
            <a:off x="4361888" y="3166903"/>
            <a:ext cx="420223" cy="420223"/>
            <a:chOff x="6389626" y="2640992"/>
            <a:chExt cx="735169" cy="735169"/>
          </a:xfrm>
        </p:grpSpPr>
        <p:sp>
          <p:nvSpPr>
            <p:cNvPr id="761" name="Google Shape;761;p47"/>
            <p:cNvSpPr/>
            <p:nvPr/>
          </p:nvSpPr>
          <p:spPr>
            <a:xfrm>
              <a:off x="6561103" y="2812380"/>
              <a:ext cx="392763" cy="392763"/>
            </a:xfrm>
            <a:custGeom>
              <a:rect b="b" l="l" r="r" t="t"/>
              <a:pathLst>
                <a:path extrusionOk="0" h="630944" w="630945">
                  <a:moveTo>
                    <a:pt x="630945" y="315473"/>
                  </a:moveTo>
                  <a:cubicBezTo>
                    <a:pt x="630945" y="489703"/>
                    <a:pt x="489703" y="630945"/>
                    <a:pt x="315473" y="630945"/>
                  </a:cubicBezTo>
                  <a:cubicBezTo>
                    <a:pt x="141242" y="630945"/>
                    <a:pt x="0" y="489703"/>
                    <a:pt x="0" y="315473"/>
                  </a:cubicBezTo>
                  <a:cubicBezTo>
                    <a:pt x="0" y="141242"/>
                    <a:pt x="141242" y="0"/>
                    <a:pt x="315473" y="0"/>
                  </a:cubicBezTo>
                  <a:cubicBezTo>
                    <a:pt x="489703" y="0"/>
                    <a:pt x="630945" y="141242"/>
                    <a:pt x="630945" y="315473"/>
                  </a:cubicBezTo>
                  <a:close/>
                </a:path>
              </a:pathLst>
            </a:custGeom>
            <a:noFill/>
            <a:ln cap="flat" cmpd="sng" w="79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47"/>
            <p:cNvSpPr/>
            <p:nvPr/>
          </p:nvSpPr>
          <p:spPr>
            <a:xfrm>
              <a:off x="6475996" y="2727273"/>
              <a:ext cx="562750" cy="562750"/>
            </a:xfrm>
            <a:custGeom>
              <a:rect b="b" l="l" r="r" t="t"/>
              <a:pathLst>
                <a:path extrusionOk="0" h="904016" w="904016">
                  <a:moveTo>
                    <a:pt x="904017" y="452008"/>
                  </a:moveTo>
                  <a:cubicBezTo>
                    <a:pt x="904017" y="701646"/>
                    <a:pt x="701646" y="904017"/>
                    <a:pt x="452009" y="904017"/>
                  </a:cubicBezTo>
                  <a:cubicBezTo>
                    <a:pt x="202371" y="904017"/>
                    <a:pt x="0" y="701646"/>
                    <a:pt x="0" y="452008"/>
                  </a:cubicBezTo>
                  <a:cubicBezTo>
                    <a:pt x="0" y="202371"/>
                    <a:pt x="202371" y="0"/>
                    <a:pt x="452009" y="0"/>
                  </a:cubicBezTo>
                  <a:cubicBezTo>
                    <a:pt x="701646" y="0"/>
                    <a:pt x="904017" y="202371"/>
                    <a:pt x="904017" y="452008"/>
                  </a:cubicBezTo>
                  <a:close/>
                </a:path>
              </a:pathLst>
            </a:custGeom>
            <a:noFill/>
            <a:ln cap="flat" cmpd="sng" w="79575">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47"/>
            <p:cNvSpPr/>
            <p:nvPr/>
          </p:nvSpPr>
          <p:spPr>
            <a:xfrm>
              <a:off x="6389626" y="2640992"/>
              <a:ext cx="735169" cy="735169"/>
            </a:xfrm>
            <a:custGeom>
              <a:rect b="b" l="l" r="r" t="t"/>
              <a:pathLst>
                <a:path extrusionOk="0" h="1180995" w="1180995">
                  <a:moveTo>
                    <a:pt x="1180996" y="590498"/>
                  </a:moveTo>
                  <a:cubicBezTo>
                    <a:pt x="1180996" y="916621"/>
                    <a:pt x="916621" y="1180996"/>
                    <a:pt x="590498" y="1180996"/>
                  </a:cubicBezTo>
                  <a:cubicBezTo>
                    <a:pt x="264375" y="1180996"/>
                    <a:pt x="0" y="916621"/>
                    <a:pt x="0" y="590498"/>
                  </a:cubicBezTo>
                  <a:cubicBezTo>
                    <a:pt x="0" y="264375"/>
                    <a:pt x="264375" y="0"/>
                    <a:pt x="590498" y="0"/>
                  </a:cubicBezTo>
                  <a:cubicBezTo>
                    <a:pt x="916621" y="0"/>
                    <a:pt x="1180996" y="264375"/>
                    <a:pt x="1180996" y="590498"/>
                  </a:cubicBezTo>
                  <a:close/>
                </a:path>
              </a:pathLst>
            </a:custGeom>
            <a:noFill/>
            <a:ln cap="flat" cmpd="sng" w="7957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4" name="Google Shape;764;p47"/>
          <p:cNvGrpSpPr/>
          <p:nvPr/>
        </p:nvGrpSpPr>
        <p:grpSpPr>
          <a:xfrm>
            <a:off x="7079774" y="3535189"/>
            <a:ext cx="1085451" cy="292107"/>
            <a:chOff x="7213372" y="3732917"/>
            <a:chExt cx="996650" cy="268210"/>
          </a:xfrm>
        </p:grpSpPr>
        <p:sp>
          <p:nvSpPr>
            <p:cNvPr id="765" name="Google Shape;765;p47"/>
            <p:cNvSpPr/>
            <p:nvPr/>
          </p:nvSpPr>
          <p:spPr>
            <a:xfrm>
              <a:off x="7822248" y="3890775"/>
              <a:ext cx="322948" cy="110352"/>
            </a:xfrm>
            <a:custGeom>
              <a:rect b="b" l="l" r="r" t="t"/>
              <a:pathLst>
                <a:path extrusionOk="0" h="177272" w="518792">
                  <a:moveTo>
                    <a:pt x="88637" y="0"/>
                  </a:moveTo>
                  <a:lnTo>
                    <a:pt x="430157" y="0"/>
                  </a:lnTo>
                  <a:cubicBezTo>
                    <a:pt x="479070" y="-40"/>
                    <a:pt x="518722" y="39579"/>
                    <a:pt x="518793" y="88492"/>
                  </a:cubicBezTo>
                  <a:cubicBezTo>
                    <a:pt x="518793" y="88540"/>
                    <a:pt x="518793" y="88588"/>
                    <a:pt x="518793" y="88636"/>
                  </a:cubicBezTo>
                  <a:lnTo>
                    <a:pt x="518793" y="88636"/>
                  </a:lnTo>
                  <a:cubicBezTo>
                    <a:pt x="518866" y="137549"/>
                    <a:pt x="479215" y="177233"/>
                    <a:pt x="430302" y="177272"/>
                  </a:cubicBezTo>
                  <a:cubicBezTo>
                    <a:pt x="430229" y="177272"/>
                    <a:pt x="430229" y="177272"/>
                    <a:pt x="430157" y="177272"/>
                  </a:cubicBezTo>
                  <a:lnTo>
                    <a:pt x="88637" y="177272"/>
                  </a:lnTo>
                  <a:cubicBezTo>
                    <a:pt x="39724" y="177312"/>
                    <a:pt x="73" y="137694"/>
                    <a:pt x="0" y="88781"/>
                  </a:cubicBezTo>
                  <a:cubicBezTo>
                    <a:pt x="0" y="88732"/>
                    <a:pt x="0" y="88685"/>
                    <a:pt x="0" y="88636"/>
                  </a:cubicBezTo>
                  <a:lnTo>
                    <a:pt x="0" y="88636"/>
                  </a:lnTo>
                  <a:cubicBezTo>
                    <a:pt x="-72" y="39724"/>
                    <a:pt x="39579" y="40"/>
                    <a:pt x="88492" y="0"/>
                  </a:cubicBezTo>
                  <a:cubicBezTo>
                    <a:pt x="88564" y="0"/>
                    <a:pt x="88564" y="0"/>
                    <a:pt x="8863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47"/>
            <p:cNvSpPr/>
            <p:nvPr/>
          </p:nvSpPr>
          <p:spPr>
            <a:xfrm>
              <a:off x="7576443" y="3890775"/>
              <a:ext cx="190075" cy="110352"/>
            </a:xfrm>
            <a:custGeom>
              <a:rect b="b" l="l" r="r" t="t"/>
              <a:pathLst>
                <a:path extrusionOk="0" h="177272" w="305342">
                  <a:moveTo>
                    <a:pt x="88637" y="0"/>
                  </a:moveTo>
                  <a:lnTo>
                    <a:pt x="216707" y="0"/>
                  </a:lnTo>
                  <a:cubicBezTo>
                    <a:pt x="265619" y="-40"/>
                    <a:pt x="305271" y="39579"/>
                    <a:pt x="305343" y="88492"/>
                  </a:cubicBezTo>
                  <a:cubicBezTo>
                    <a:pt x="305343" y="88540"/>
                    <a:pt x="305343" y="88588"/>
                    <a:pt x="305343" y="88636"/>
                  </a:cubicBezTo>
                  <a:lnTo>
                    <a:pt x="305343" y="88636"/>
                  </a:lnTo>
                  <a:cubicBezTo>
                    <a:pt x="305415" y="137549"/>
                    <a:pt x="265764" y="177233"/>
                    <a:pt x="216851" y="177272"/>
                  </a:cubicBezTo>
                  <a:cubicBezTo>
                    <a:pt x="216779" y="177272"/>
                    <a:pt x="216779" y="177272"/>
                    <a:pt x="216707" y="177272"/>
                  </a:cubicBezTo>
                  <a:lnTo>
                    <a:pt x="88637" y="177272"/>
                  </a:lnTo>
                  <a:cubicBezTo>
                    <a:pt x="39724" y="177312"/>
                    <a:pt x="73" y="137694"/>
                    <a:pt x="0" y="88781"/>
                  </a:cubicBezTo>
                  <a:cubicBezTo>
                    <a:pt x="0" y="88732"/>
                    <a:pt x="0" y="88685"/>
                    <a:pt x="0" y="88636"/>
                  </a:cubicBezTo>
                  <a:lnTo>
                    <a:pt x="0" y="88636"/>
                  </a:lnTo>
                  <a:cubicBezTo>
                    <a:pt x="-72" y="39724"/>
                    <a:pt x="39579" y="40"/>
                    <a:pt x="88492" y="0"/>
                  </a:cubicBezTo>
                  <a:cubicBezTo>
                    <a:pt x="88564" y="0"/>
                    <a:pt x="88564" y="0"/>
                    <a:pt x="88637"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47"/>
            <p:cNvSpPr/>
            <p:nvPr/>
          </p:nvSpPr>
          <p:spPr>
            <a:xfrm>
              <a:off x="7459178" y="3732917"/>
              <a:ext cx="750844" cy="110352"/>
            </a:xfrm>
            <a:custGeom>
              <a:rect b="b" l="l" r="r" t="t"/>
              <a:pathLst>
                <a:path extrusionOk="0" h="177272" w="1206175">
                  <a:moveTo>
                    <a:pt x="88637" y="0"/>
                  </a:moveTo>
                  <a:lnTo>
                    <a:pt x="1117540" y="0"/>
                  </a:lnTo>
                  <a:cubicBezTo>
                    <a:pt x="1166453" y="-40"/>
                    <a:pt x="1206104" y="39579"/>
                    <a:pt x="1206176" y="88491"/>
                  </a:cubicBezTo>
                  <a:cubicBezTo>
                    <a:pt x="1206176" y="88540"/>
                    <a:pt x="1206176" y="88588"/>
                    <a:pt x="1206176" y="88636"/>
                  </a:cubicBezTo>
                  <a:lnTo>
                    <a:pt x="1206176" y="88636"/>
                  </a:lnTo>
                  <a:cubicBezTo>
                    <a:pt x="1206248" y="137549"/>
                    <a:pt x="1166597" y="177233"/>
                    <a:pt x="1117685" y="177272"/>
                  </a:cubicBezTo>
                  <a:cubicBezTo>
                    <a:pt x="1117612" y="177272"/>
                    <a:pt x="1117612" y="177272"/>
                    <a:pt x="1117540" y="177272"/>
                  </a:cubicBezTo>
                  <a:lnTo>
                    <a:pt x="88637" y="177272"/>
                  </a:lnTo>
                  <a:cubicBezTo>
                    <a:pt x="39724" y="177312"/>
                    <a:pt x="73" y="137694"/>
                    <a:pt x="0" y="88781"/>
                  </a:cubicBezTo>
                  <a:cubicBezTo>
                    <a:pt x="0" y="88732"/>
                    <a:pt x="0" y="88685"/>
                    <a:pt x="0" y="88636"/>
                  </a:cubicBezTo>
                  <a:lnTo>
                    <a:pt x="0" y="88636"/>
                  </a:lnTo>
                  <a:cubicBezTo>
                    <a:pt x="-72" y="39723"/>
                    <a:pt x="39579" y="40"/>
                    <a:pt x="88492" y="0"/>
                  </a:cubicBezTo>
                  <a:cubicBezTo>
                    <a:pt x="88564" y="0"/>
                    <a:pt x="88564" y="0"/>
                    <a:pt x="88637"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47"/>
            <p:cNvSpPr/>
            <p:nvPr/>
          </p:nvSpPr>
          <p:spPr>
            <a:xfrm>
              <a:off x="7213372" y="3732917"/>
              <a:ext cx="190075" cy="110352"/>
            </a:xfrm>
            <a:custGeom>
              <a:rect b="b" l="l" r="r" t="t"/>
              <a:pathLst>
                <a:path extrusionOk="0" h="177272" w="305342">
                  <a:moveTo>
                    <a:pt x="88637" y="0"/>
                  </a:moveTo>
                  <a:lnTo>
                    <a:pt x="216707" y="0"/>
                  </a:lnTo>
                  <a:cubicBezTo>
                    <a:pt x="265619" y="-40"/>
                    <a:pt x="305271" y="39579"/>
                    <a:pt x="305343" y="88491"/>
                  </a:cubicBezTo>
                  <a:cubicBezTo>
                    <a:pt x="305343" y="88540"/>
                    <a:pt x="305343" y="88588"/>
                    <a:pt x="305343" y="88636"/>
                  </a:cubicBezTo>
                  <a:lnTo>
                    <a:pt x="305343" y="88636"/>
                  </a:lnTo>
                  <a:cubicBezTo>
                    <a:pt x="305415" y="137549"/>
                    <a:pt x="265764" y="177233"/>
                    <a:pt x="216851" y="177272"/>
                  </a:cubicBezTo>
                  <a:cubicBezTo>
                    <a:pt x="216779" y="177272"/>
                    <a:pt x="216779" y="177272"/>
                    <a:pt x="216707" y="177272"/>
                  </a:cubicBezTo>
                  <a:lnTo>
                    <a:pt x="88637" y="177272"/>
                  </a:lnTo>
                  <a:cubicBezTo>
                    <a:pt x="39724" y="177312"/>
                    <a:pt x="73" y="137694"/>
                    <a:pt x="0" y="88781"/>
                  </a:cubicBezTo>
                  <a:cubicBezTo>
                    <a:pt x="0" y="88732"/>
                    <a:pt x="0" y="88685"/>
                    <a:pt x="0" y="88636"/>
                  </a:cubicBezTo>
                  <a:lnTo>
                    <a:pt x="0" y="88636"/>
                  </a:lnTo>
                  <a:cubicBezTo>
                    <a:pt x="-72" y="39723"/>
                    <a:pt x="39579" y="40"/>
                    <a:pt x="88492" y="0"/>
                  </a:cubicBezTo>
                  <a:cubicBezTo>
                    <a:pt x="88564" y="0"/>
                    <a:pt x="88564" y="0"/>
                    <a:pt x="886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774" name="Google Shape;774;p48"/>
          <p:cNvSpPr txBox="1"/>
          <p:nvPr>
            <p:ph idx="1" type="subTitle"/>
          </p:nvPr>
        </p:nvSpPr>
        <p:spPr>
          <a:xfrm>
            <a:off x="720000" y="1025350"/>
            <a:ext cx="7704000" cy="3583200"/>
          </a:xfrm>
          <a:prstGeom prst="rect">
            <a:avLst/>
          </a:prstGeom>
        </p:spPr>
        <p:txBody>
          <a:bodyPr anchorCtr="0" anchor="b" bIns="91425" lIns="91425" spcFirstLastPara="1" rIns="91425" wrap="square" tIns="91425">
            <a:noAutofit/>
          </a:bodyPr>
          <a:lstStyle/>
          <a:p>
            <a:pPr indent="0" lvl="0" marL="0" rtl="0" algn="l">
              <a:spcBef>
                <a:spcPts val="300"/>
              </a:spcBef>
              <a:spcAft>
                <a:spcPts val="0"/>
              </a:spcAft>
              <a:buNone/>
            </a:pPr>
            <a:r>
              <a:rPr lang="en"/>
              <a:t>Did you like the resources on this template? Get them for free at our other websites:</a:t>
            </a:r>
            <a:endParaRPr/>
          </a:p>
          <a:p>
            <a:pPr indent="0" lvl="0" marL="0" rtl="0" algn="l">
              <a:lnSpc>
                <a:spcPct val="115000"/>
              </a:lnSpc>
              <a:spcBef>
                <a:spcPts val="1000"/>
              </a:spcBef>
              <a:spcAft>
                <a:spcPts val="0"/>
              </a:spcAft>
              <a:buNone/>
            </a:pPr>
            <a:r>
              <a:rPr lang="en" sz="2000">
                <a:latin typeface="Fjalla One"/>
                <a:ea typeface="Fjalla One"/>
                <a:cs typeface="Fjalla One"/>
                <a:sym typeface="Fjalla One"/>
              </a:rPr>
              <a:t>Photos</a:t>
            </a:r>
            <a:endParaRPr sz="2000">
              <a:latin typeface="Fjalla One"/>
              <a:ea typeface="Fjalla One"/>
              <a:cs typeface="Fjalla One"/>
              <a:sym typeface="Fjalla One"/>
            </a:endParaRPr>
          </a:p>
          <a:p>
            <a:pPr indent="-304800" lvl="0" marL="457200" rtl="0" algn="l">
              <a:spcBef>
                <a:spcPts val="300"/>
              </a:spcBef>
              <a:spcAft>
                <a:spcPts val="0"/>
              </a:spcAft>
              <a:buSzPts val="1200"/>
              <a:buChar char="●"/>
            </a:pPr>
            <a:r>
              <a:rPr lang="en" u="sng">
                <a:solidFill>
                  <a:schemeClr val="hlink"/>
                </a:solidFill>
                <a:hlinkClick r:id="rId3"/>
              </a:rPr>
              <a:t>Shot women painting</a:t>
            </a:r>
            <a:endParaRPr u="sng"/>
          </a:p>
          <a:p>
            <a:pPr indent="-304800" lvl="0" marL="457200" rtl="0" algn="l">
              <a:spcBef>
                <a:spcPts val="0"/>
              </a:spcBef>
              <a:spcAft>
                <a:spcPts val="0"/>
              </a:spcAft>
              <a:buSzPts val="1200"/>
              <a:buChar char="●"/>
            </a:pPr>
            <a:r>
              <a:rPr lang="en" u="sng">
                <a:solidFill>
                  <a:schemeClr val="hlink"/>
                </a:solidFill>
                <a:hlinkClick r:id="rId4"/>
              </a:rPr>
              <a:t>Painting supplies on table</a:t>
            </a:r>
            <a:endParaRPr u="sng"/>
          </a:p>
          <a:p>
            <a:pPr indent="-304800" lvl="0" marL="457200" rtl="0" algn="l">
              <a:spcBef>
                <a:spcPts val="0"/>
              </a:spcBef>
              <a:spcAft>
                <a:spcPts val="0"/>
              </a:spcAft>
              <a:buSzPts val="1200"/>
              <a:buChar char="●"/>
            </a:pPr>
            <a:r>
              <a:rPr lang="en" u="sng">
                <a:solidFill>
                  <a:schemeClr val="hlink"/>
                </a:solidFill>
                <a:hlinkClick r:id="rId5"/>
              </a:rPr>
              <a:t>People building their own dried arrangement</a:t>
            </a:r>
            <a:endParaRPr u="sng"/>
          </a:p>
          <a:p>
            <a:pPr indent="-304800" lvl="0" marL="457200" rtl="0" algn="l">
              <a:spcBef>
                <a:spcPts val="0"/>
              </a:spcBef>
              <a:spcAft>
                <a:spcPts val="0"/>
              </a:spcAft>
              <a:buSzPts val="1200"/>
              <a:buChar char="●"/>
            </a:pPr>
            <a:r>
              <a:rPr lang="en" u="sng">
                <a:solidFill>
                  <a:schemeClr val="hlink"/>
                </a:solidFill>
                <a:hlinkClick r:id="rId6"/>
              </a:rPr>
              <a:t>Man doing pottery indoors medium shot</a:t>
            </a:r>
            <a:endParaRPr u="sng"/>
          </a:p>
          <a:p>
            <a:pPr indent="-304800" lvl="0" marL="457200" rtl="0" algn="l">
              <a:spcBef>
                <a:spcPts val="0"/>
              </a:spcBef>
              <a:spcAft>
                <a:spcPts val="0"/>
              </a:spcAft>
              <a:buSzPts val="1200"/>
              <a:buChar char="●"/>
            </a:pPr>
            <a:r>
              <a:rPr lang="en" u="sng">
                <a:solidFill>
                  <a:schemeClr val="hlink"/>
                </a:solidFill>
                <a:hlinkClick r:id="rId7"/>
              </a:rPr>
              <a:t>Wooden art pieces painting process</a:t>
            </a:r>
            <a:endParaRPr u="sng"/>
          </a:p>
          <a:p>
            <a:pPr indent="0" lvl="0" marL="0" rtl="0" algn="l">
              <a:spcBef>
                <a:spcPts val="1000"/>
              </a:spcBef>
              <a:spcAft>
                <a:spcPts val="0"/>
              </a:spcAft>
              <a:buNone/>
            </a:pPr>
            <a:r>
              <a:rPr lang="en" sz="2000">
                <a:latin typeface="Fjalla One"/>
                <a:ea typeface="Fjalla One"/>
                <a:cs typeface="Fjalla One"/>
                <a:sym typeface="Fjalla One"/>
              </a:rPr>
              <a:t>Vectors</a:t>
            </a:r>
            <a:endParaRPr sz="2000">
              <a:latin typeface="Fjalla One"/>
              <a:ea typeface="Fjalla One"/>
              <a:cs typeface="Fjalla One"/>
              <a:sym typeface="Fjalla One"/>
            </a:endParaRPr>
          </a:p>
          <a:p>
            <a:pPr indent="-304800" lvl="0" marL="457200" rtl="0" algn="l">
              <a:spcBef>
                <a:spcPts val="0"/>
              </a:spcBef>
              <a:spcAft>
                <a:spcPts val="0"/>
              </a:spcAft>
              <a:buSzPts val="1200"/>
              <a:buChar char="●"/>
            </a:pPr>
            <a:r>
              <a:rPr lang="en" u="sng">
                <a:solidFill>
                  <a:schemeClr val="hlink"/>
                </a:solidFill>
                <a:hlinkClick r:id="rId8"/>
              </a:rPr>
              <a:t>World graphics day pack template</a:t>
            </a:r>
            <a:endParaRPr/>
          </a:p>
          <a:p>
            <a:pPr indent="-304800" lvl="0" marL="457200" rtl="0" algn="l">
              <a:spcBef>
                <a:spcPts val="0"/>
              </a:spcBef>
              <a:spcAft>
                <a:spcPts val="0"/>
              </a:spcAft>
              <a:buSzPts val="1200"/>
              <a:buChar char="●"/>
            </a:pPr>
            <a:r>
              <a:rPr lang="en" u="sng">
                <a:solidFill>
                  <a:schemeClr val="hlink"/>
                </a:solidFill>
                <a:hlinkClick r:id="rId9"/>
              </a:rPr>
              <a:t>World graphics day banner template</a:t>
            </a:r>
            <a:r>
              <a:rPr i="1" lang="en" u="sng"/>
              <a:t> </a:t>
            </a:r>
            <a:r>
              <a:rPr lang="en" u="sng"/>
              <a:t>I</a:t>
            </a:r>
            <a:endParaRPr u="sng"/>
          </a:p>
          <a:p>
            <a:pPr indent="-304800" lvl="0" marL="457200" rtl="0" algn="l">
              <a:spcBef>
                <a:spcPts val="0"/>
              </a:spcBef>
              <a:spcAft>
                <a:spcPts val="0"/>
              </a:spcAft>
              <a:buSzPts val="1200"/>
              <a:buChar char="●"/>
            </a:pPr>
            <a:r>
              <a:rPr lang="en" u="sng">
                <a:solidFill>
                  <a:schemeClr val="hlink"/>
                </a:solidFill>
                <a:hlinkClick r:id="rId10"/>
              </a:rPr>
              <a:t>World graphics day banner template</a:t>
            </a:r>
            <a:r>
              <a:rPr lang="en" u="sng"/>
              <a:t> II</a:t>
            </a:r>
            <a:endParaRPr u="sng"/>
          </a:p>
          <a:p>
            <a:pPr indent="-304800" lvl="0" marL="457200" rtl="0" algn="l">
              <a:spcBef>
                <a:spcPts val="0"/>
              </a:spcBef>
              <a:spcAft>
                <a:spcPts val="0"/>
              </a:spcAft>
              <a:buSzPts val="1200"/>
              <a:buChar char="●"/>
            </a:pPr>
            <a:r>
              <a:rPr lang="en" u="sng">
                <a:solidFill>
                  <a:schemeClr val="hlink"/>
                </a:solidFill>
                <a:hlinkClick r:id="rId11"/>
              </a:rPr>
              <a:t>World graphics day banner template III</a:t>
            </a:r>
            <a:endParaRPr/>
          </a:p>
          <a:p>
            <a:pPr indent="-304800" lvl="0" marL="457200" rtl="0" algn="l">
              <a:spcBef>
                <a:spcPts val="0"/>
              </a:spcBef>
              <a:spcAft>
                <a:spcPts val="0"/>
              </a:spcAft>
              <a:buSzPts val="1200"/>
              <a:buChar char="●"/>
            </a:pPr>
            <a:r>
              <a:rPr lang="en" u="sng">
                <a:solidFill>
                  <a:schemeClr val="hlink"/>
                </a:solidFill>
                <a:hlinkClick r:id="rId12"/>
              </a:rPr>
              <a:t>World graphics day banner template IV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8" name="Shape 778"/>
        <p:cNvGrpSpPr/>
        <p:nvPr/>
      </p:nvGrpSpPr>
      <p:grpSpPr>
        <a:xfrm>
          <a:off x="0" y="0"/>
          <a:ext cx="0" cy="0"/>
          <a:chOff x="0" y="0"/>
          <a:chExt cx="0" cy="0"/>
        </a:xfrm>
      </p:grpSpPr>
      <p:sp>
        <p:nvSpPr>
          <p:cNvPr id="779" name="Google Shape;779;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780" name="Google Shape;780;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4" name="Shape 784"/>
        <p:cNvGrpSpPr/>
        <p:nvPr/>
      </p:nvGrpSpPr>
      <p:grpSpPr>
        <a:xfrm>
          <a:off x="0" y="0"/>
          <a:ext cx="0" cy="0"/>
          <a:chOff x="0" y="0"/>
          <a:chExt cx="0" cy="0"/>
        </a:xfrm>
      </p:grpSpPr>
      <p:sp>
        <p:nvSpPr>
          <p:cNvPr id="785" name="Google Shape;785;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786" name="Google Shape;786;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0" name="Shape 790"/>
        <p:cNvGrpSpPr/>
        <p:nvPr/>
      </p:nvGrpSpPr>
      <p:grpSpPr>
        <a:xfrm>
          <a:off x="0" y="0"/>
          <a:ext cx="0" cy="0"/>
          <a:chOff x="0" y="0"/>
          <a:chExt cx="0" cy="0"/>
        </a:xfrm>
      </p:grpSpPr>
      <p:sp>
        <p:nvSpPr>
          <p:cNvPr id="791" name="Google Shape;791;p5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Fjalla One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https://fonts.google.com/specimen/Fjalla+One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Mulish</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https://fonts.google.com/specimen/Mulish</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792" name="Google Shape;792;p51"/>
          <p:cNvSpPr/>
          <p:nvPr/>
        </p:nvSpPr>
        <p:spPr>
          <a:xfrm>
            <a:off x="1521738" y="2947175"/>
            <a:ext cx="791400" cy="754200"/>
          </a:xfrm>
          <a:prstGeom prst="roundRect">
            <a:avLst>
              <a:gd fmla="val 16667" name="adj"/>
            </a:avLst>
          </a:prstGeom>
          <a:solidFill>
            <a:srgbClr val="35333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1"/>
          <p:cNvSpPr/>
          <p:nvPr/>
        </p:nvSpPr>
        <p:spPr>
          <a:xfrm>
            <a:off x="2583557" y="2947175"/>
            <a:ext cx="791400" cy="754200"/>
          </a:xfrm>
          <a:prstGeom prst="roundRect">
            <a:avLst>
              <a:gd fmla="val 16667" name="adj"/>
            </a:avLst>
          </a:prstGeom>
          <a:solidFill>
            <a:srgbClr val="FFFFF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1"/>
          <p:cNvSpPr/>
          <p:nvPr/>
        </p:nvSpPr>
        <p:spPr>
          <a:xfrm>
            <a:off x="3645377" y="2947175"/>
            <a:ext cx="791400" cy="754200"/>
          </a:xfrm>
          <a:prstGeom prst="roundRect">
            <a:avLst>
              <a:gd fmla="val 16667" name="adj"/>
            </a:avLst>
          </a:prstGeom>
          <a:solidFill>
            <a:srgbClr val="FFB90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1"/>
          <p:cNvSpPr txBox="1"/>
          <p:nvPr/>
        </p:nvSpPr>
        <p:spPr>
          <a:xfrm>
            <a:off x="15217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#353334</a:t>
            </a:r>
            <a:endParaRPr sz="1000">
              <a:solidFill>
                <a:srgbClr val="FFFFFF"/>
              </a:solidFill>
            </a:endParaRPr>
          </a:p>
        </p:txBody>
      </p:sp>
      <p:sp>
        <p:nvSpPr>
          <p:cNvPr id="796" name="Google Shape;796;p51"/>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#fffff1</a:t>
            </a:r>
            <a:endParaRPr sz="1000">
              <a:solidFill>
                <a:schemeClr val="dk1"/>
              </a:solidFill>
            </a:endParaRPr>
          </a:p>
        </p:txBody>
      </p:sp>
      <p:sp>
        <p:nvSpPr>
          <p:cNvPr id="797" name="Google Shape;797;p51"/>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#ffb903</a:t>
            </a:r>
            <a:endParaRPr sz="1000">
              <a:solidFill>
                <a:schemeClr val="dk1"/>
              </a:solidFill>
            </a:endParaRPr>
          </a:p>
        </p:txBody>
      </p:sp>
      <p:sp>
        <p:nvSpPr>
          <p:cNvPr id="798" name="Google Shape;798;p51"/>
          <p:cNvSpPr/>
          <p:nvPr/>
        </p:nvSpPr>
        <p:spPr>
          <a:xfrm>
            <a:off x="4707213" y="2947175"/>
            <a:ext cx="791400" cy="754200"/>
          </a:xfrm>
          <a:prstGeom prst="roundRect">
            <a:avLst>
              <a:gd fmla="val 16667" name="adj"/>
            </a:avLst>
          </a:prstGeom>
          <a:solidFill>
            <a:srgbClr val="079ED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1"/>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#079ed2</a:t>
            </a:r>
            <a:endParaRPr sz="1000">
              <a:solidFill>
                <a:srgbClr val="FFFFFF"/>
              </a:solidFill>
            </a:endParaRPr>
          </a:p>
        </p:txBody>
      </p:sp>
      <p:sp>
        <p:nvSpPr>
          <p:cNvPr id="800" name="Google Shape;800;p51"/>
          <p:cNvSpPr/>
          <p:nvPr/>
        </p:nvSpPr>
        <p:spPr>
          <a:xfrm>
            <a:off x="6830863"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1"/>
          <p:cNvSpPr txBox="1"/>
          <p:nvPr/>
        </p:nvSpPr>
        <p:spPr>
          <a:xfrm>
            <a:off x="68308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802" name="Google Shape;802;p51"/>
          <p:cNvSpPr/>
          <p:nvPr/>
        </p:nvSpPr>
        <p:spPr>
          <a:xfrm>
            <a:off x="5769038" y="2947175"/>
            <a:ext cx="791400" cy="754200"/>
          </a:xfrm>
          <a:prstGeom prst="roundRect">
            <a:avLst>
              <a:gd fmla="val 16667" name="adj"/>
            </a:avLst>
          </a:prstGeom>
          <a:solidFill>
            <a:srgbClr val="FD148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1"/>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#fd1485</a:t>
            </a:r>
            <a:endParaRPr sz="1000">
              <a:solidFill>
                <a:srgbClr val="FFFFFF"/>
              </a:solidFill>
            </a:endParaRPr>
          </a:p>
        </p:txBody>
      </p:sp>
      <p:sp>
        <p:nvSpPr>
          <p:cNvPr id="804" name="Google Shape;804;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8" name="Shape 808"/>
        <p:cNvGrpSpPr/>
        <p:nvPr/>
      </p:nvGrpSpPr>
      <p:grpSpPr>
        <a:xfrm>
          <a:off x="0" y="0"/>
          <a:ext cx="0" cy="0"/>
          <a:chOff x="0" y="0"/>
          <a:chExt cx="0" cy="0"/>
        </a:xfrm>
      </p:grpSpPr>
      <p:sp>
        <p:nvSpPr>
          <p:cNvPr id="809" name="Google Shape;809;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810" name="Google Shape;810;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811" name="Google Shape;811;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812" name="Google Shape;812;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813" name="Google Shape;813;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814" name="Google Shape;814;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815" name="Google Shape;815;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816" name="Google Shape;816;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817" name="Google Shape;817;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818" name="Google Shape;818;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819" name="Google Shape;819;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820" name="Google Shape;820;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4" name="Shape 824"/>
        <p:cNvGrpSpPr/>
        <p:nvPr/>
      </p:nvGrpSpPr>
      <p:grpSpPr>
        <a:xfrm>
          <a:off x="0" y="0"/>
          <a:ext cx="0" cy="0"/>
          <a:chOff x="0" y="0"/>
          <a:chExt cx="0" cy="0"/>
        </a:xfrm>
      </p:grpSpPr>
      <p:grpSp>
        <p:nvGrpSpPr>
          <p:cNvPr id="825" name="Google Shape;825;p53"/>
          <p:cNvGrpSpPr/>
          <p:nvPr/>
        </p:nvGrpSpPr>
        <p:grpSpPr>
          <a:xfrm>
            <a:off x="5048544" y="3019584"/>
            <a:ext cx="442841" cy="514271"/>
            <a:chOff x="4727025" y="1332775"/>
            <a:chExt cx="59900" cy="69625"/>
          </a:xfrm>
        </p:grpSpPr>
        <p:sp>
          <p:nvSpPr>
            <p:cNvPr id="826" name="Google Shape;826;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53"/>
          <p:cNvGrpSpPr/>
          <p:nvPr/>
        </p:nvGrpSpPr>
        <p:grpSpPr>
          <a:xfrm>
            <a:off x="5723860" y="2267072"/>
            <a:ext cx="500909" cy="500899"/>
            <a:chOff x="4820425" y="1329900"/>
            <a:chExt cx="70175" cy="70350"/>
          </a:xfrm>
        </p:grpSpPr>
        <p:sp>
          <p:nvSpPr>
            <p:cNvPr id="829" name="Google Shape;829;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53"/>
          <p:cNvGrpSpPr/>
          <p:nvPr/>
        </p:nvGrpSpPr>
        <p:grpSpPr>
          <a:xfrm>
            <a:off x="6376484" y="2278862"/>
            <a:ext cx="538135" cy="493119"/>
            <a:chOff x="4903200" y="1331525"/>
            <a:chExt cx="73575" cy="67425"/>
          </a:xfrm>
        </p:grpSpPr>
        <p:sp>
          <p:nvSpPr>
            <p:cNvPr id="834" name="Google Shape;834;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35" name="Google Shape;835;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53"/>
          <p:cNvGrpSpPr/>
          <p:nvPr/>
        </p:nvGrpSpPr>
        <p:grpSpPr>
          <a:xfrm>
            <a:off x="5636435" y="3020840"/>
            <a:ext cx="544563" cy="511895"/>
            <a:chOff x="4815575" y="1416800"/>
            <a:chExt cx="73750" cy="71400"/>
          </a:xfrm>
        </p:grpSpPr>
        <p:sp>
          <p:nvSpPr>
            <p:cNvPr id="837" name="Google Shape;837;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53"/>
          <p:cNvGrpSpPr/>
          <p:nvPr/>
        </p:nvGrpSpPr>
        <p:grpSpPr>
          <a:xfrm>
            <a:off x="6333060" y="3020546"/>
            <a:ext cx="602914" cy="512477"/>
            <a:chOff x="4902475" y="1418875"/>
            <a:chExt cx="74500" cy="63775"/>
          </a:xfrm>
        </p:grpSpPr>
        <p:sp>
          <p:nvSpPr>
            <p:cNvPr id="841" name="Google Shape;841;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3"/>
          <p:cNvGrpSpPr/>
          <p:nvPr/>
        </p:nvGrpSpPr>
        <p:grpSpPr>
          <a:xfrm>
            <a:off x="5748932" y="3759785"/>
            <a:ext cx="515391" cy="525699"/>
            <a:chOff x="4818100" y="1507675"/>
            <a:chExt cx="71225" cy="71625"/>
          </a:xfrm>
        </p:grpSpPr>
        <p:sp>
          <p:nvSpPr>
            <p:cNvPr id="844" name="Google Shape;844;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53"/>
          <p:cNvGrpSpPr/>
          <p:nvPr/>
        </p:nvGrpSpPr>
        <p:grpSpPr>
          <a:xfrm>
            <a:off x="5087034" y="3781317"/>
            <a:ext cx="522956" cy="489869"/>
            <a:chOff x="4721450" y="1509475"/>
            <a:chExt cx="79350" cy="74325"/>
          </a:xfrm>
        </p:grpSpPr>
        <p:sp>
          <p:nvSpPr>
            <p:cNvPr id="849" name="Google Shape;849;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53"/>
          <p:cNvGrpSpPr/>
          <p:nvPr/>
        </p:nvGrpSpPr>
        <p:grpSpPr>
          <a:xfrm>
            <a:off x="6410277" y="3761069"/>
            <a:ext cx="525704" cy="535436"/>
            <a:chOff x="4906800" y="1507500"/>
            <a:chExt cx="70350" cy="71075"/>
          </a:xfrm>
        </p:grpSpPr>
        <p:sp>
          <p:nvSpPr>
            <p:cNvPr id="854" name="Google Shape;854;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3"/>
          <p:cNvGrpSpPr/>
          <p:nvPr/>
        </p:nvGrpSpPr>
        <p:grpSpPr>
          <a:xfrm>
            <a:off x="4443099" y="2267050"/>
            <a:ext cx="508054" cy="508095"/>
            <a:chOff x="3736598" y="2170606"/>
            <a:chExt cx="404889" cy="404889"/>
          </a:xfrm>
        </p:grpSpPr>
        <p:sp>
          <p:nvSpPr>
            <p:cNvPr id="860" name="Google Shape;860;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3"/>
          <p:cNvGrpSpPr/>
          <p:nvPr/>
        </p:nvGrpSpPr>
        <p:grpSpPr>
          <a:xfrm>
            <a:off x="3731139" y="2267145"/>
            <a:ext cx="575790" cy="507904"/>
            <a:chOff x="3161917" y="2170682"/>
            <a:chExt cx="458870" cy="404737"/>
          </a:xfrm>
        </p:grpSpPr>
        <p:sp>
          <p:nvSpPr>
            <p:cNvPr id="865" name="Google Shape;865;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66" name="Google Shape;866;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53"/>
          <p:cNvGrpSpPr/>
          <p:nvPr/>
        </p:nvGrpSpPr>
        <p:grpSpPr>
          <a:xfrm>
            <a:off x="3758669" y="3027517"/>
            <a:ext cx="520730" cy="498567"/>
            <a:chOff x="3179914" y="2889488"/>
            <a:chExt cx="422876" cy="404911"/>
          </a:xfrm>
        </p:grpSpPr>
        <p:sp>
          <p:nvSpPr>
            <p:cNvPr id="869" name="Google Shape;869;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3"/>
          <p:cNvGrpSpPr/>
          <p:nvPr/>
        </p:nvGrpSpPr>
        <p:grpSpPr>
          <a:xfrm>
            <a:off x="4387349" y="3027477"/>
            <a:ext cx="516145" cy="498648"/>
            <a:chOff x="3729467" y="2889422"/>
            <a:chExt cx="419153" cy="404977"/>
          </a:xfrm>
        </p:grpSpPr>
        <p:sp>
          <p:nvSpPr>
            <p:cNvPr id="876" name="Google Shape;876;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 name="Google Shape;883;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53"/>
          <p:cNvGrpSpPr/>
          <p:nvPr/>
        </p:nvGrpSpPr>
        <p:grpSpPr>
          <a:xfrm>
            <a:off x="7107677" y="2474362"/>
            <a:ext cx="166473" cy="141497"/>
            <a:chOff x="4660325" y="1866850"/>
            <a:chExt cx="68350" cy="58100"/>
          </a:xfrm>
        </p:grpSpPr>
        <p:sp>
          <p:nvSpPr>
            <p:cNvPr id="888" name="Google Shape;888;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53"/>
          <p:cNvGrpSpPr/>
          <p:nvPr/>
        </p:nvGrpSpPr>
        <p:grpSpPr>
          <a:xfrm>
            <a:off x="7417022" y="2500086"/>
            <a:ext cx="162515" cy="90049"/>
            <a:chOff x="4791775" y="1877500"/>
            <a:chExt cx="66725" cy="36975"/>
          </a:xfrm>
        </p:grpSpPr>
        <p:sp>
          <p:nvSpPr>
            <p:cNvPr id="891" name="Google Shape;891;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53"/>
          <p:cNvGrpSpPr/>
          <p:nvPr/>
        </p:nvGrpSpPr>
        <p:grpSpPr>
          <a:xfrm>
            <a:off x="7738734" y="2500086"/>
            <a:ext cx="144979" cy="90049"/>
            <a:chOff x="4923925" y="1877500"/>
            <a:chExt cx="59525" cy="36975"/>
          </a:xfrm>
        </p:grpSpPr>
        <p:sp>
          <p:nvSpPr>
            <p:cNvPr id="894" name="Google Shape;894;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53"/>
          <p:cNvGrpSpPr/>
          <p:nvPr/>
        </p:nvGrpSpPr>
        <p:grpSpPr>
          <a:xfrm>
            <a:off x="8033226" y="2482277"/>
            <a:ext cx="141447" cy="125667"/>
            <a:chOff x="5058450" y="1870100"/>
            <a:chExt cx="58075" cy="51600"/>
          </a:xfrm>
        </p:grpSpPr>
        <p:sp>
          <p:nvSpPr>
            <p:cNvPr id="897" name="Google Shape;897;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53"/>
          <p:cNvGrpSpPr/>
          <p:nvPr/>
        </p:nvGrpSpPr>
        <p:grpSpPr>
          <a:xfrm>
            <a:off x="7447741" y="2904685"/>
            <a:ext cx="101077" cy="107645"/>
            <a:chOff x="4811425" y="2065025"/>
            <a:chExt cx="41500" cy="44200"/>
          </a:xfrm>
        </p:grpSpPr>
        <p:sp>
          <p:nvSpPr>
            <p:cNvPr id="900" name="Google Shape;900;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53"/>
          <p:cNvGrpSpPr/>
          <p:nvPr/>
        </p:nvGrpSpPr>
        <p:grpSpPr>
          <a:xfrm>
            <a:off x="7740178" y="2904898"/>
            <a:ext cx="120867" cy="107218"/>
            <a:chOff x="4929875" y="2065025"/>
            <a:chExt cx="49625" cy="44025"/>
          </a:xfrm>
        </p:grpSpPr>
        <p:sp>
          <p:nvSpPr>
            <p:cNvPr id="903" name="Google Shape;903;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53"/>
          <p:cNvGrpSpPr/>
          <p:nvPr/>
        </p:nvGrpSpPr>
        <p:grpSpPr>
          <a:xfrm>
            <a:off x="8068847" y="2907912"/>
            <a:ext cx="70206" cy="101191"/>
            <a:chOff x="5083925" y="2066350"/>
            <a:chExt cx="28825" cy="41550"/>
          </a:xfrm>
        </p:grpSpPr>
        <p:sp>
          <p:nvSpPr>
            <p:cNvPr id="906" name="Google Shape;906;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53"/>
          <p:cNvGrpSpPr/>
          <p:nvPr/>
        </p:nvGrpSpPr>
        <p:grpSpPr>
          <a:xfrm>
            <a:off x="7100401" y="2923559"/>
            <a:ext cx="181026" cy="69896"/>
            <a:chOff x="4659775" y="2072775"/>
            <a:chExt cx="74325" cy="28700"/>
          </a:xfrm>
        </p:grpSpPr>
        <p:sp>
          <p:nvSpPr>
            <p:cNvPr id="909" name="Google Shape;909;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53"/>
          <p:cNvGrpSpPr/>
          <p:nvPr/>
        </p:nvGrpSpPr>
        <p:grpSpPr>
          <a:xfrm>
            <a:off x="8020257" y="2714124"/>
            <a:ext cx="167387" cy="89197"/>
            <a:chOff x="4662475" y="1976500"/>
            <a:chExt cx="68725" cy="36625"/>
          </a:xfrm>
        </p:grpSpPr>
        <p:sp>
          <p:nvSpPr>
            <p:cNvPr id="913" name="Google Shape;913;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53"/>
          <p:cNvGrpSpPr/>
          <p:nvPr/>
        </p:nvGrpSpPr>
        <p:grpSpPr>
          <a:xfrm>
            <a:off x="7717162" y="2717564"/>
            <a:ext cx="166899" cy="82317"/>
            <a:chOff x="4920150" y="1977875"/>
            <a:chExt cx="68525" cy="33800"/>
          </a:xfrm>
        </p:grpSpPr>
        <p:sp>
          <p:nvSpPr>
            <p:cNvPr id="917" name="Google Shape;917;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3"/>
          <p:cNvGrpSpPr/>
          <p:nvPr/>
        </p:nvGrpSpPr>
        <p:grpSpPr>
          <a:xfrm>
            <a:off x="7128319" y="3121482"/>
            <a:ext cx="125190" cy="127858"/>
            <a:chOff x="4676550" y="2160575"/>
            <a:chExt cx="51400" cy="52500"/>
          </a:xfrm>
        </p:grpSpPr>
        <p:sp>
          <p:nvSpPr>
            <p:cNvPr id="921" name="Google Shape;921;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53"/>
          <p:cNvGrpSpPr/>
          <p:nvPr/>
        </p:nvGrpSpPr>
        <p:grpSpPr>
          <a:xfrm>
            <a:off x="7425577" y="3128514"/>
            <a:ext cx="145405" cy="113794"/>
            <a:chOff x="4768325" y="2163475"/>
            <a:chExt cx="59700" cy="46725"/>
          </a:xfrm>
        </p:grpSpPr>
        <p:sp>
          <p:nvSpPr>
            <p:cNvPr id="925" name="Google Shape;925;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 name="Google Shape;933;p53"/>
          <p:cNvGrpSpPr/>
          <p:nvPr/>
        </p:nvGrpSpPr>
        <p:grpSpPr>
          <a:xfrm>
            <a:off x="7441895" y="3383608"/>
            <a:ext cx="112768" cy="106853"/>
            <a:chOff x="4768575" y="2253950"/>
            <a:chExt cx="46300" cy="43875"/>
          </a:xfrm>
        </p:grpSpPr>
        <p:sp>
          <p:nvSpPr>
            <p:cNvPr id="934" name="Google Shape;934;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53"/>
          <p:cNvGrpSpPr/>
          <p:nvPr/>
        </p:nvGrpSpPr>
        <p:grpSpPr>
          <a:xfrm>
            <a:off x="7741518" y="3872634"/>
            <a:ext cx="118187" cy="146246"/>
            <a:chOff x="4960900" y="2433225"/>
            <a:chExt cx="48525" cy="60050"/>
          </a:xfrm>
        </p:grpSpPr>
        <p:sp>
          <p:nvSpPr>
            <p:cNvPr id="937" name="Google Shape;937;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53"/>
          <p:cNvGrpSpPr/>
          <p:nvPr/>
        </p:nvGrpSpPr>
        <p:grpSpPr>
          <a:xfrm>
            <a:off x="7430083" y="4136695"/>
            <a:ext cx="136394" cy="143810"/>
            <a:chOff x="4854075" y="2527625"/>
            <a:chExt cx="56000" cy="59050"/>
          </a:xfrm>
        </p:grpSpPr>
        <p:sp>
          <p:nvSpPr>
            <p:cNvPr id="940" name="Google Shape;940;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53"/>
          <p:cNvGrpSpPr/>
          <p:nvPr/>
        </p:nvGrpSpPr>
        <p:grpSpPr>
          <a:xfrm>
            <a:off x="8054294" y="3600439"/>
            <a:ext cx="99312" cy="160797"/>
            <a:chOff x="5059700" y="2334775"/>
            <a:chExt cx="40775" cy="66025"/>
          </a:xfrm>
        </p:grpSpPr>
        <p:sp>
          <p:nvSpPr>
            <p:cNvPr id="946" name="Google Shape;946;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53"/>
          <p:cNvGrpSpPr/>
          <p:nvPr/>
        </p:nvGrpSpPr>
        <p:grpSpPr>
          <a:xfrm>
            <a:off x="8011458" y="3865571"/>
            <a:ext cx="184984" cy="160371"/>
            <a:chOff x="5037700" y="2430325"/>
            <a:chExt cx="75950" cy="65850"/>
          </a:xfrm>
        </p:grpSpPr>
        <p:sp>
          <p:nvSpPr>
            <p:cNvPr id="956" name="Google Shape;956;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53"/>
          <p:cNvGrpSpPr/>
          <p:nvPr/>
        </p:nvGrpSpPr>
        <p:grpSpPr>
          <a:xfrm>
            <a:off x="7430964" y="3632023"/>
            <a:ext cx="173014" cy="97629"/>
            <a:chOff x="4756975" y="2341800"/>
            <a:chExt cx="91975" cy="51925"/>
          </a:xfrm>
        </p:grpSpPr>
        <p:sp>
          <p:nvSpPr>
            <p:cNvPr id="959" name="Google Shape;959;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53"/>
          <p:cNvGrpSpPr/>
          <p:nvPr/>
        </p:nvGrpSpPr>
        <p:grpSpPr>
          <a:xfrm>
            <a:off x="7697901" y="4120720"/>
            <a:ext cx="212497" cy="175761"/>
            <a:chOff x="4943575" y="2516350"/>
            <a:chExt cx="98675" cy="81700"/>
          </a:xfrm>
        </p:grpSpPr>
        <p:sp>
          <p:nvSpPr>
            <p:cNvPr id="980" name="Google Shape;980;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53"/>
          <p:cNvGrpSpPr/>
          <p:nvPr/>
        </p:nvGrpSpPr>
        <p:grpSpPr>
          <a:xfrm>
            <a:off x="1955962" y="3346963"/>
            <a:ext cx="965351" cy="134611"/>
            <a:chOff x="4411970" y="2962952"/>
            <a:chExt cx="706544" cy="104212"/>
          </a:xfrm>
        </p:grpSpPr>
        <p:sp>
          <p:nvSpPr>
            <p:cNvPr id="1059" name="Google Shape;1059;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53"/>
          <p:cNvGrpSpPr/>
          <p:nvPr/>
        </p:nvGrpSpPr>
        <p:grpSpPr>
          <a:xfrm>
            <a:off x="1955962" y="2935877"/>
            <a:ext cx="960158" cy="289172"/>
            <a:chOff x="4411970" y="2726085"/>
            <a:chExt cx="643107" cy="193659"/>
          </a:xfrm>
        </p:grpSpPr>
        <p:sp>
          <p:nvSpPr>
            <p:cNvPr id="1064" name="Google Shape;1064;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53"/>
          <p:cNvGrpSpPr/>
          <p:nvPr/>
        </p:nvGrpSpPr>
        <p:grpSpPr>
          <a:xfrm>
            <a:off x="958854" y="3201987"/>
            <a:ext cx="833173" cy="259209"/>
            <a:chOff x="4411970" y="4340222"/>
            <a:chExt cx="779467" cy="242683"/>
          </a:xfrm>
        </p:grpSpPr>
        <p:sp>
          <p:nvSpPr>
            <p:cNvPr id="1068" name="Google Shape;1068;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53"/>
          <p:cNvGrpSpPr/>
          <p:nvPr/>
        </p:nvGrpSpPr>
        <p:grpSpPr>
          <a:xfrm>
            <a:off x="1955962" y="2597733"/>
            <a:ext cx="965160" cy="216230"/>
            <a:chOff x="4411970" y="2468674"/>
            <a:chExt cx="747317" cy="167425"/>
          </a:xfrm>
        </p:grpSpPr>
        <p:sp>
          <p:nvSpPr>
            <p:cNvPr id="1072" name="Google Shape;1072;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53"/>
          <p:cNvGrpSpPr/>
          <p:nvPr/>
        </p:nvGrpSpPr>
        <p:grpSpPr>
          <a:xfrm>
            <a:off x="954709" y="2502450"/>
            <a:ext cx="810451" cy="319148"/>
            <a:chOff x="4411970" y="3686602"/>
            <a:chExt cx="797845" cy="314215"/>
          </a:xfrm>
        </p:grpSpPr>
        <p:sp>
          <p:nvSpPr>
            <p:cNvPr id="1075" name="Google Shape;1075;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 name="Google Shape;1081;p53"/>
          <p:cNvGrpSpPr/>
          <p:nvPr/>
        </p:nvGrpSpPr>
        <p:grpSpPr>
          <a:xfrm>
            <a:off x="954806" y="2256974"/>
            <a:ext cx="1970333" cy="208784"/>
            <a:chOff x="6336019" y="3733725"/>
            <a:chExt cx="2566206" cy="351310"/>
          </a:xfrm>
        </p:grpSpPr>
        <p:sp>
          <p:nvSpPr>
            <p:cNvPr id="1082" name="Google Shape;1082;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53"/>
          <p:cNvGrpSpPr/>
          <p:nvPr/>
        </p:nvGrpSpPr>
        <p:grpSpPr>
          <a:xfrm>
            <a:off x="1955962" y="3864529"/>
            <a:ext cx="946551" cy="153200"/>
            <a:chOff x="4404545" y="3301592"/>
            <a:chExt cx="782403" cy="129272"/>
          </a:xfrm>
        </p:grpSpPr>
        <p:sp>
          <p:nvSpPr>
            <p:cNvPr id="1087" name="Google Shape;1087;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53"/>
          <p:cNvGrpSpPr/>
          <p:nvPr/>
        </p:nvGrpSpPr>
        <p:grpSpPr>
          <a:xfrm>
            <a:off x="1955962" y="3603488"/>
            <a:ext cx="962257" cy="139127"/>
            <a:chOff x="4411970" y="3131459"/>
            <a:chExt cx="710520" cy="117397"/>
          </a:xfrm>
        </p:grpSpPr>
        <p:sp>
          <p:nvSpPr>
            <p:cNvPr id="1090" name="Google Shape;1090;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092" name="Google Shape;1092;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 name="Google Shape;1093;p53"/>
          <p:cNvGrpSpPr/>
          <p:nvPr/>
        </p:nvGrpSpPr>
        <p:grpSpPr>
          <a:xfrm>
            <a:off x="956107" y="3538282"/>
            <a:ext cx="823838" cy="458988"/>
            <a:chOff x="4411970" y="1801825"/>
            <a:chExt cx="734586" cy="409262"/>
          </a:xfrm>
        </p:grpSpPr>
        <p:sp>
          <p:nvSpPr>
            <p:cNvPr id="1094" name="Google Shape;1094;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53"/>
          <p:cNvGrpSpPr/>
          <p:nvPr/>
        </p:nvGrpSpPr>
        <p:grpSpPr>
          <a:xfrm>
            <a:off x="956107" y="4086708"/>
            <a:ext cx="856348" cy="212039"/>
            <a:chOff x="4411970" y="2233974"/>
            <a:chExt cx="763574" cy="189068"/>
          </a:xfrm>
        </p:grpSpPr>
        <p:sp>
          <p:nvSpPr>
            <p:cNvPr id="1097" name="Google Shape;1097;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53"/>
          <p:cNvGrpSpPr/>
          <p:nvPr/>
        </p:nvGrpSpPr>
        <p:grpSpPr>
          <a:xfrm>
            <a:off x="3066303" y="2262044"/>
            <a:ext cx="511602" cy="511602"/>
            <a:chOff x="5681300" y="2527788"/>
            <a:chExt cx="805800" cy="805800"/>
          </a:xfrm>
        </p:grpSpPr>
        <p:sp>
          <p:nvSpPr>
            <p:cNvPr id="1100" name="Google Shape;1100;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53"/>
          <p:cNvGrpSpPr/>
          <p:nvPr/>
        </p:nvGrpSpPr>
        <p:grpSpPr>
          <a:xfrm>
            <a:off x="3063497" y="3028627"/>
            <a:ext cx="513021" cy="512935"/>
            <a:chOff x="4049800" y="640400"/>
            <a:chExt cx="858900" cy="858900"/>
          </a:xfrm>
        </p:grpSpPr>
        <p:sp>
          <p:nvSpPr>
            <p:cNvPr id="1103" name="Google Shape;1103;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53"/>
          <p:cNvGrpSpPr/>
          <p:nvPr/>
        </p:nvGrpSpPr>
        <p:grpSpPr>
          <a:xfrm>
            <a:off x="2980696" y="3680519"/>
            <a:ext cx="686489" cy="686585"/>
            <a:chOff x="5080188" y="927900"/>
            <a:chExt cx="961200" cy="961200"/>
          </a:xfrm>
        </p:grpSpPr>
        <p:sp>
          <p:nvSpPr>
            <p:cNvPr id="1106" name="Google Shape;1106;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53"/>
          <p:cNvGrpSpPr/>
          <p:nvPr/>
        </p:nvGrpSpPr>
        <p:grpSpPr>
          <a:xfrm>
            <a:off x="3763848" y="3773248"/>
            <a:ext cx="510373" cy="510937"/>
            <a:chOff x="7508249" y="1522825"/>
            <a:chExt cx="1326332" cy="1322987"/>
          </a:xfrm>
        </p:grpSpPr>
        <p:sp>
          <p:nvSpPr>
            <p:cNvPr id="1115" name="Google Shape;1115;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53"/>
          <p:cNvGrpSpPr/>
          <p:nvPr/>
        </p:nvGrpSpPr>
        <p:grpSpPr>
          <a:xfrm>
            <a:off x="4455441" y="3774653"/>
            <a:ext cx="492652" cy="503348"/>
            <a:chOff x="6039282" y="1042577"/>
            <a:chExt cx="734315" cy="731929"/>
          </a:xfrm>
        </p:grpSpPr>
        <p:sp>
          <p:nvSpPr>
            <p:cNvPr id="1126" name="Google Shape;1126;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53"/>
          <p:cNvGrpSpPr/>
          <p:nvPr/>
        </p:nvGrpSpPr>
        <p:grpSpPr>
          <a:xfrm>
            <a:off x="5095855" y="2270694"/>
            <a:ext cx="483304" cy="504902"/>
            <a:chOff x="1825800" y="1651625"/>
            <a:chExt cx="568125" cy="591775"/>
          </a:xfrm>
        </p:grpSpPr>
        <p:sp>
          <p:nvSpPr>
            <p:cNvPr id="1148" name="Google Shape;1148;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159" name="Google Shape;1159;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grpSp>
        <p:nvGrpSpPr>
          <p:cNvPr id="1164" name="Google Shape;1164;p54"/>
          <p:cNvGrpSpPr/>
          <p:nvPr/>
        </p:nvGrpSpPr>
        <p:grpSpPr>
          <a:xfrm>
            <a:off x="722059" y="955168"/>
            <a:ext cx="2492868" cy="1379876"/>
            <a:chOff x="2654821" y="2311071"/>
            <a:chExt cx="2279715" cy="1262120"/>
          </a:xfrm>
        </p:grpSpPr>
        <p:grpSp>
          <p:nvGrpSpPr>
            <p:cNvPr id="1165" name="Google Shape;1165;p54"/>
            <p:cNvGrpSpPr/>
            <p:nvPr/>
          </p:nvGrpSpPr>
          <p:grpSpPr>
            <a:xfrm>
              <a:off x="4034269" y="2840745"/>
              <a:ext cx="40212" cy="36437"/>
              <a:chOff x="4293400" y="2574725"/>
              <a:chExt cx="84425" cy="80100"/>
            </a:xfrm>
          </p:grpSpPr>
          <p:sp>
            <p:nvSpPr>
              <p:cNvPr id="1166" name="Google Shape;1166;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67" name="Google Shape;1167;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54"/>
            <p:cNvGrpSpPr/>
            <p:nvPr/>
          </p:nvGrpSpPr>
          <p:grpSpPr>
            <a:xfrm>
              <a:off x="3894606" y="2334874"/>
              <a:ext cx="913198" cy="518984"/>
              <a:chOff x="4000175" y="1462675"/>
              <a:chExt cx="1917275" cy="1140875"/>
            </a:xfrm>
          </p:grpSpPr>
          <p:sp>
            <p:nvSpPr>
              <p:cNvPr id="1169" name="Google Shape;1169;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70" name="Google Shape;1170;p54"/>
              <p:cNvGrpSpPr/>
              <p:nvPr/>
            </p:nvGrpSpPr>
            <p:grpSpPr>
              <a:xfrm>
                <a:off x="4000175" y="1462675"/>
                <a:ext cx="1917275" cy="1140875"/>
                <a:chOff x="4000175" y="1462675"/>
                <a:chExt cx="1917275" cy="1140875"/>
              </a:xfrm>
            </p:grpSpPr>
            <p:sp>
              <p:nvSpPr>
                <p:cNvPr id="1171" name="Google Shape;1171;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72" name="Google Shape;1172;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76" name="Google Shape;1176;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7" name="Google Shape;1177;p54"/>
            <p:cNvGrpSpPr/>
            <p:nvPr/>
          </p:nvGrpSpPr>
          <p:grpSpPr>
            <a:xfrm>
              <a:off x="3875768" y="2846704"/>
              <a:ext cx="44796" cy="47366"/>
              <a:chOff x="3960625" y="2587825"/>
              <a:chExt cx="94050" cy="104125"/>
            </a:xfrm>
          </p:grpSpPr>
          <p:sp>
            <p:nvSpPr>
              <p:cNvPr id="1178" name="Google Shape;1178;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79" name="Google Shape;1179;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54"/>
            <p:cNvGrpSpPr/>
            <p:nvPr/>
          </p:nvGrpSpPr>
          <p:grpSpPr>
            <a:xfrm>
              <a:off x="3782759" y="2807162"/>
              <a:ext cx="82686" cy="85487"/>
              <a:chOff x="3765350" y="2500900"/>
              <a:chExt cx="173600" cy="187925"/>
            </a:xfrm>
          </p:grpSpPr>
          <p:sp>
            <p:nvSpPr>
              <p:cNvPr id="1181" name="Google Shape;1181;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82" name="Google Shape;1182;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54"/>
            <p:cNvGrpSpPr/>
            <p:nvPr/>
          </p:nvGrpSpPr>
          <p:grpSpPr>
            <a:xfrm>
              <a:off x="3775674" y="2798496"/>
              <a:ext cx="40545" cy="23564"/>
              <a:chOff x="3750475" y="2481850"/>
              <a:chExt cx="85125" cy="51800"/>
            </a:xfrm>
          </p:grpSpPr>
          <p:sp>
            <p:nvSpPr>
              <p:cNvPr id="1188" name="Google Shape;1188;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90" name="Google Shape;1190;p54"/>
            <p:cNvGrpSpPr/>
            <p:nvPr/>
          </p:nvGrpSpPr>
          <p:grpSpPr>
            <a:xfrm>
              <a:off x="3716946" y="2776024"/>
              <a:ext cx="81971" cy="76912"/>
              <a:chOff x="3627175" y="2432450"/>
              <a:chExt cx="172100" cy="169075"/>
            </a:xfrm>
          </p:grpSpPr>
          <p:sp>
            <p:nvSpPr>
              <p:cNvPr id="1191" name="Google Shape;1191;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93" name="Google Shape;1193;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94" name="Google Shape;1194;p54"/>
            <p:cNvGrpSpPr/>
            <p:nvPr/>
          </p:nvGrpSpPr>
          <p:grpSpPr>
            <a:xfrm>
              <a:off x="3685682" y="2845624"/>
              <a:ext cx="29311" cy="45055"/>
              <a:chOff x="3561536" y="2585450"/>
              <a:chExt cx="61539" cy="99045"/>
            </a:xfrm>
          </p:grpSpPr>
          <p:sp>
            <p:nvSpPr>
              <p:cNvPr id="1195" name="Google Shape;1195;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97" name="Google Shape;1197;p54"/>
            <p:cNvGrpSpPr/>
            <p:nvPr/>
          </p:nvGrpSpPr>
          <p:grpSpPr>
            <a:xfrm>
              <a:off x="3849905" y="2572252"/>
              <a:ext cx="74339" cy="119559"/>
              <a:chOff x="3906325" y="1984500"/>
              <a:chExt cx="156075" cy="262825"/>
            </a:xfrm>
          </p:grpSpPr>
          <p:sp>
            <p:nvSpPr>
              <p:cNvPr id="1198" name="Google Shape;1198;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99" name="Google Shape;1199;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54"/>
            <p:cNvGrpSpPr/>
            <p:nvPr/>
          </p:nvGrpSpPr>
          <p:grpSpPr>
            <a:xfrm>
              <a:off x="2654821" y="2414345"/>
              <a:ext cx="667570" cy="558731"/>
              <a:chOff x="1397225" y="1637375"/>
              <a:chExt cx="1401575" cy="1228250"/>
            </a:xfrm>
          </p:grpSpPr>
          <p:sp>
            <p:nvSpPr>
              <p:cNvPr id="1201" name="Google Shape;1201;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02" name="Google Shape;1202;p54"/>
              <p:cNvGrpSpPr/>
              <p:nvPr/>
            </p:nvGrpSpPr>
            <p:grpSpPr>
              <a:xfrm>
                <a:off x="1397225" y="1637375"/>
                <a:ext cx="1398775" cy="1228250"/>
                <a:chOff x="1397225" y="1637375"/>
                <a:chExt cx="1398775" cy="1228250"/>
              </a:xfrm>
            </p:grpSpPr>
            <p:sp>
              <p:nvSpPr>
                <p:cNvPr id="1203" name="Google Shape;1203;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5" name="Google Shape;1205;p54"/>
            <p:cNvGrpSpPr/>
            <p:nvPr/>
          </p:nvGrpSpPr>
          <p:grpSpPr>
            <a:xfrm>
              <a:off x="3230417" y="3103734"/>
              <a:ext cx="282982" cy="280332"/>
              <a:chOff x="2605700" y="3152850"/>
              <a:chExt cx="594125" cy="616250"/>
            </a:xfrm>
          </p:grpSpPr>
          <p:sp>
            <p:nvSpPr>
              <p:cNvPr id="1206" name="Google Shape;1206;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07" name="Google Shape;1207;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08" name="Google Shape;1208;p54"/>
            <p:cNvGrpSpPr/>
            <p:nvPr/>
          </p:nvGrpSpPr>
          <p:grpSpPr>
            <a:xfrm>
              <a:off x="3265985" y="3226989"/>
              <a:ext cx="87151" cy="346202"/>
              <a:chOff x="2680375" y="3423800"/>
              <a:chExt cx="182975" cy="761050"/>
            </a:xfrm>
          </p:grpSpPr>
          <p:sp>
            <p:nvSpPr>
              <p:cNvPr id="1209" name="Google Shape;1209;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10" name="Google Shape;1210;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54"/>
            <p:cNvGrpSpPr/>
            <p:nvPr/>
          </p:nvGrpSpPr>
          <p:grpSpPr>
            <a:xfrm>
              <a:off x="3855466" y="3289811"/>
              <a:ext cx="112514" cy="94210"/>
              <a:chOff x="3918000" y="3561900"/>
              <a:chExt cx="236225" cy="207100"/>
            </a:xfrm>
          </p:grpSpPr>
          <p:sp>
            <p:nvSpPr>
              <p:cNvPr id="1212" name="Google Shape;1212;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13" name="Google Shape;1213;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17" name="Google Shape;1217;p54"/>
            <p:cNvGrpSpPr/>
            <p:nvPr/>
          </p:nvGrpSpPr>
          <p:grpSpPr>
            <a:xfrm>
              <a:off x="2905224" y="2311071"/>
              <a:ext cx="596721" cy="528992"/>
              <a:chOff x="1922950" y="1410350"/>
              <a:chExt cx="1252825" cy="1162875"/>
            </a:xfrm>
          </p:grpSpPr>
          <p:sp>
            <p:nvSpPr>
              <p:cNvPr id="1218" name="Google Shape;1218;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234" name="Google Shape;1234;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4" name="Google Shape;1254;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55" name="Google Shape;1255;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54"/>
            <p:cNvGrpSpPr/>
            <p:nvPr/>
          </p:nvGrpSpPr>
          <p:grpSpPr>
            <a:xfrm>
              <a:off x="3280929" y="3294542"/>
              <a:ext cx="109894" cy="272224"/>
              <a:chOff x="2711750" y="3572300"/>
              <a:chExt cx="230725" cy="598425"/>
            </a:xfrm>
          </p:grpSpPr>
          <p:sp>
            <p:nvSpPr>
              <p:cNvPr id="1257" name="Google Shape;1257;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0" name="Google Shape;1260;p54"/>
            <p:cNvGrpSpPr/>
            <p:nvPr/>
          </p:nvGrpSpPr>
          <p:grpSpPr>
            <a:xfrm>
              <a:off x="3790439" y="2408636"/>
              <a:ext cx="73017" cy="75684"/>
              <a:chOff x="3781475" y="1624825"/>
              <a:chExt cx="153300" cy="166375"/>
            </a:xfrm>
          </p:grpSpPr>
          <p:sp>
            <p:nvSpPr>
              <p:cNvPr id="1261" name="Google Shape;1261;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54"/>
            <p:cNvGrpSpPr/>
            <p:nvPr/>
          </p:nvGrpSpPr>
          <p:grpSpPr>
            <a:xfrm>
              <a:off x="4403342" y="3107749"/>
              <a:ext cx="316680" cy="101374"/>
              <a:chOff x="5068275" y="3161675"/>
              <a:chExt cx="664875" cy="222850"/>
            </a:xfrm>
          </p:grpSpPr>
          <p:sp>
            <p:nvSpPr>
              <p:cNvPr id="1273" name="Google Shape;1273;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54"/>
            <p:cNvGrpSpPr/>
            <p:nvPr/>
          </p:nvGrpSpPr>
          <p:grpSpPr>
            <a:xfrm>
              <a:off x="3697513" y="2707266"/>
              <a:ext cx="59549" cy="79733"/>
              <a:chOff x="3586375" y="2281300"/>
              <a:chExt cx="125025" cy="175275"/>
            </a:xfrm>
          </p:grpSpPr>
          <p:sp>
            <p:nvSpPr>
              <p:cNvPr id="1307" name="Google Shape;1307;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0" name="Google Shape;1310;p54"/>
            <p:cNvGrpSpPr/>
            <p:nvPr/>
          </p:nvGrpSpPr>
          <p:grpSpPr>
            <a:xfrm>
              <a:off x="4513224" y="3221724"/>
              <a:ext cx="274563" cy="280321"/>
              <a:chOff x="5298975" y="3412225"/>
              <a:chExt cx="576450" cy="616225"/>
            </a:xfrm>
          </p:grpSpPr>
          <p:sp>
            <p:nvSpPr>
              <p:cNvPr id="1311" name="Google Shape;1311;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12" name="Google Shape;1312;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4"/>
            <p:cNvGrpSpPr/>
            <p:nvPr/>
          </p:nvGrpSpPr>
          <p:grpSpPr>
            <a:xfrm>
              <a:off x="4824403" y="3421846"/>
              <a:ext cx="110132" cy="130647"/>
              <a:chOff x="5952300" y="3852150"/>
              <a:chExt cx="231225" cy="287200"/>
            </a:xfrm>
          </p:grpSpPr>
          <p:sp>
            <p:nvSpPr>
              <p:cNvPr id="1314" name="Google Shape;1314;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54"/>
            <p:cNvGrpSpPr/>
            <p:nvPr/>
          </p:nvGrpSpPr>
          <p:grpSpPr>
            <a:xfrm>
              <a:off x="4295710" y="3079670"/>
              <a:ext cx="14968" cy="27135"/>
              <a:chOff x="4842300" y="3099950"/>
              <a:chExt cx="31425" cy="59650"/>
            </a:xfrm>
          </p:grpSpPr>
          <p:sp>
            <p:nvSpPr>
              <p:cNvPr id="1325" name="Google Shape;1325;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54"/>
            <p:cNvGrpSpPr/>
            <p:nvPr/>
          </p:nvGrpSpPr>
          <p:grpSpPr>
            <a:xfrm>
              <a:off x="3831056" y="2816010"/>
              <a:ext cx="37378" cy="27612"/>
              <a:chOff x="3866750" y="2520350"/>
              <a:chExt cx="78475" cy="60700"/>
            </a:xfrm>
          </p:grpSpPr>
          <p:sp>
            <p:nvSpPr>
              <p:cNvPr id="1338" name="Google Shape;1338;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59" name="Google Shape;1359;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71" name="Google Shape;1371;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54"/>
            <p:cNvGrpSpPr/>
            <p:nvPr/>
          </p:nvGrpSpPr>
          <p:grpSpPr>
            <a:xfrm>
              <a:off x="3632736" y="3051591"/>
              <a:ext cx="63288" cy="45217"/>
              <a:chOff x="3450375" y="3038225"/>
              <a:chExt cx="132875" cy="99400"/>
            </a:xfrm>
          </p:grpSpPr>
          <p:sp>
            <p:nvSpPr>
              <p:cNvPr id="1385" name="Google Shape;1385;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96" name="Google Shape;1396;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06" name="Google Shape;1406;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12" name="Google Shape;1412;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54"/>
          <p:cNvGrpSpPr/>
          <p:nvPr/>
        </p:nvGrpSpPr>
        <p:grpSpPr>
          <a:xfrm>
            <a:off x="719116" y="2850945"/>
            <a:ext cx="2622876" cy="1333540"/>
            <a:chOff x="238125" y="1038125"/>
            <a:chExt cx="7146800" cy="3633625"/>
          </a:xfrm>
        </p:grpSpPr>
        <p:sp>
          <p:nvSpPr>
            <p:cNvPr id="1423" name="Google Shape;1423;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54"/>
          <p:cNvGrpSpPr/>
          <p:nvPr/>
        </p:nvGrpSpPr>
        <p:grpSpPr>
          <a:xfrm>
            <a:off x="5834044" y="993055"/>
            <a:ext cx="2590840" cy="1380235"/>
            <a:chOff x="233350" y="949250"/>
            <a:chExt cx="7137300" cy="3802300"/>
          </a:xfrm>
        </p:grpSpPr>
        <p:sp>
          <p:nvSpPr>
            <p:cNvPr id="2996" name="Google Shape;2996;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54"/>
          <p:cNvGrpSpPr/>
          <p:nvPr/>
        </p:nvGrpSpPr>
        <p:grpSpPr>
          <a:xfrm>
            <a:off x="7648473" y="3037828"/>
            <a:ext cx="104231" cy="320340"/>
            <a:chOff x="7564426" y="3224343"/>
            <a:chExt cx="119985" cy="368801"/>
          </a:xfrm>
        </p:grpSpPr>
        <p:sp>
          <p:nvSpPr>
            <p:cNvPr id="3048" name="Google Shape;3048;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0" name="Google Shape;3050;p54"/>
          <p:cNvGrpSpPr/>
          <p:nvPr/>
        </p:nvGrpSpPr>
        <p:grpSpPr>
          <a:xfrm>
            <a:off x="7347962" y="3031929"/>
            <a:ext cx="189489" cy="332132"/>
            <a:chOff x="8370831" y="3202002"/>
            <a:chExt cx="218129" cy="382376"/>
          </a:xfrm>
        </p:grpSpPr>
        <p:sp>
          <p:nvSpPr>
            <p:cNvPr id="3051" name="Google Shape;3051;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54"/>
          <p:cNvGrpSpPr/>
          <p:nvPr/>
        </p:nvGrpSpPr>
        <p:grpSpPr>
          <a:xfrm>
            <a:off x="8071351" y="3443061"/>
            <a:ext cx="309429" cy="267000"/>
            <a:chOff x="6742064" y="3750480"/>
            <a:chExt cx="399315" cy="344560"/>
          </a:xfrm>
        </p:grpSpPr>
        <p:sp>
          <p:nvSpPr>
            <p:cNvPr id="3054" name="Google Shape;3054;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6" name="Google Shape;3056;p54"/>
          <p:cNvGrpSpPr/>
          <p:nvPr/>
        </p:nvGrpSpPr>
        <p:grpSpPr>
          <a:xfrm>
            <a:off x="7610370" y="3794109"/>
            <a:ext cx="180437" cy="281608"/>
            <a:chOff x="7248525" y="3739696"/>
            <a:chExt cx="230531" cy="359790"/>
          </a:xfrm>
        </p:grpSpPr>
        <p:sp>
          <p:nvSpPr>
            <p:cNvPr id="3057" name="Google Shape;3057;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9" name="Google Shape;3059;p54"/>
          <p:cNvGrpSpPr/>
          <p:nvPr/>
        </p:nvGrpSpPr>
        <p:grpSpPr>
          <a:xfrm>
            <a:off x="7856289" y="3437333"/>
            <a:ext cx="162896" cy="278710"/>
            <a:chOff x="7601242" y="3729267"/>
            <a:chExt cx="222566" cy="380803"/>
          </a:xfrm>
        </p:grpSpPr>
        <p:sp>
          <p:nvSpPr>
            <p:cNvPr id="3060" name="Google Shape;3060;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2" name="Google Shape;3062;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3" name="Google Shape;3063;p54"/>
          <p:cNvGrpSpPr/>
          <p:nvPr/>
        </p:nvGrpSpPr>
        <p:grpSpPr>
          <a:xfrm>
            <a:off x="7345935" y="3438473"/>
            <a:ext cx="193543" cy="275990"/>
            <a:chOff x="8304647" y="3738687"/>
            <a:chExt cx="225076" cy="320956"/>
          </a:xfrm>
        </p:grpSpPr>
        <p:sp>
          <p:nvSpPr>
            <p:cNvPr id="3064" name="Google Shape;3064;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54"/>
          <p:cNvGrpSpPr/>
          <p:nvPr/>
        </p:nvGrpSpPr>
        <p:grpSpPr>
          <a:xfrm>
            <a:off x="7618427" y="3438473"/>
            <a:ext cx="178492" cy="275990"/>
            <a:chOff x="8615101" y="3738687"/>
            <a:chExt cx="207573" cy="320956"/>
          </a:xfrm>
        </p:grpSpPr>
        <p:sp>
          <p:nvSpPr>
            <p:cNvPr id="3068" name="Google Shape;3068;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1" name="Google Shape;3071;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2" name="Google Shape;3072;p54"/>
          <p:cNvGrpSpPr/>
          <p:nvPr/>
        </p:nvGrpSpPr>
        <p:grpSpPr>
          <a:xfrm>
            <a:off x="6013132" y="3559961"/>
            <a:ext cx="557671" cy="511283"/>
            <a:chOff x="6015419" y="3716859"/>
            <a:chExt cx="557671" cy="511283"/>
          </a:xfrm>
        </p:grpSpPr>
        <p:sp>
          <p:nvSpPr>
            <p:cNvPr id="3073" name="Google Shape;3073;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4" name="Google Shape;3074;p54"/>
            <p:cNvGrpSpPr/>
            <p:nvPr/>
          </p:nvGrpSpPr>
          <p:grpSpPr>
            <a:xfrm>
              <a:off x="6036094" y="3716980"/>
              <a:ext cx="529860" cy="510468"/>
              <a:chOff x="6036094" y="3716980"/>
              <a:chExt cx="529860" cy="510468"/>
            </a:xfrm>
          </p:grpSpPr>
          <p:sp>
            <p:nvSpPr>
              <p:cNvPr id="3075" name="Google Shape;3075;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5" name="Google Shape;3085;p54"/>
          <p:cNvGrpSpPr/>
          <p:nvPr/>
        </p:nvGrpSpPr>
        <p:grpSpPr>
          <a:xfrm>
            <a:off x="6642017" y="2916730"/>
            <a:ext cx="576302" cy="511871"/>
            <a:chOff x="6644304" y="3073628"/>
            <a:chExt cx="576302" cy="511871"/>
          </a:xfrm>
        </p:grpSpPr>
        <p:sp>
          <p:nvSpPr>
            <p:cNvPr id="3086" name="Google Shape;3086;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7" name="Google Shape;3087;p54"/>
            <p:cNvGrpSpPr/>
            <p:nvPr/>
          </p:nvGrpSpPr>
          <p:grpSpPr>
            <a:xfrm>
              <a:off x="6712169" y="3085440"/>
              <a:ext cx="481622" cy="494913"/>
              <a:chOff x="6712169" y="3085440"/>
              <a:chExt cx="481622" cy="494913"/>
            </a:xfrm>
          </p:grpSpPr>
          <p:sp>
            <p:nvSpPr>
              <p:cNvPr id="3088" name="Google Shape;3088;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3" name="Google Shape;3093;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6" name="Google Shape;3096;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7" name="Google Shape;3097;p54"/>
          <p:cNvGrpSpPr/>
          <p:nvPr/>
        </p:nvGrpSpPr>
        <p:grpSpPr>
          <a:xfrm>
            <a:off x="6649868" y="3559725"/>
            <a:ext cx="560631" cy="511352"/>
            <a:chOff x="6652154" y="3716623"/>
            <a:chExt cx="560631" cy="511352"/>
          </a:xfrm>
        </p:grpSpPr>
        <p:sp>
          <p:nvSpPr>
            <p:cNvPr id="3098" name="Google Shape;3098;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9" name="Google Shape;3099;p54"/>
            <p:cNvGrpSpPr/>
            <p:nvPr/>
          </p:nvGrpSpPr>
          <p:grpSpPr>
            <a:xfrm>
              <a:off x="6669657" y="3716715"/>
              <a:ext cx="466779" cy="464290"/>
              <a:chOff x="6669657" y="3716715"/>
              <a:chExt cx="466779" cy="464290"/>
            </a:xfrm>
          </p:grpSpPr>
          <p:sp>
            <p:nvSpPr>
              <p:cNvPr id="3100" name="Google Shape;3100;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3" name="Google Shape;3113;p54"/>
          <p:cNvGrpSpPr/>
          <p:nvPr/>
        </p:nvGrpSpPr>
        <p:grpSpPr>
          <a:xfrm>
            <a:off x="7843959" y="3841134"/>
            <a:ext cx="187557" cy="187557"/>
            <a:chOff x="8565775" y="671075"/>
            <a:chExt cx="441000" cy="441000"/>
          </a:xfrm>
        </p:grpSpPr>
        <p:sp>
          <p:nvSpPr>
            <p:cNvPr id="3114" name="Google Shape;3114;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6" name="Google Shape;3116;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8" name="Google Shape;3118;p54"/>
          <p:cNvGrpSpPr/>
          <p:nvPr/>
        </p:nvGrpSpPr>
        <p:grpSpPr>
          <a:xfrm>
            <a:off x="5997814" y="2919352"/>
            <a:ext cx="587871" cy="512373"/>
            <a:chOff x="6000100" y="3076250"/>
            <a:chExt cx="587871" cy="512373"/>
          </a:xfrm>
        </p:grpSpPr>
        <p:sp>
          <p:nvSpPr>
            <p:cNvPr id="3119" name="Google Shape;3119;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0" name="Google Shape;3120;p54"/>
            <p:cNvGrpSpPr/>
            <p:nvPr/>
          </p:nvGrpSpPr>
          <p:grpSpPr>
            <a:xfrm>
              <a:off x="6031360" y="3076713"/>
              <a:ext cx="539107" cy="480965"/>
              <a:chOff x="6031360" y="3076713"/>
              <a:chExt cx="539107" cy="480965"/>
            </a:xfrm>
          </p:grpSpPr>
          <p:sp>
            <p:nvSpPr>
              <p:cNvPr id="3121" name="Google Shape;3121;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8" name="Google Shape;3128;p54"/>
          <p:cNvGrpSpPr/>
          <p:nvPr/>
        </p:nvGrpSpPr>
        <p:grpSpPr>
          <a:xfrm>
            <a:off x="3369305" y="938716"/>
            <a:ext cx="2310381" cy="1488888"/>
            <a:chOff x="229225" y="549050"/>
            <a:chExt cx="7161750" cy="4615275"/>
          </a:xfrm>
        </p:grpSpPr>
        <p:sp>
          <p:nvSpPr>
            <p:cNvPr id="3129" name="Google Shape;3129;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54"/>
          <p:cNvGrpSpPr/>
          <p:nvPr/>
        </p:nvGrpSpPr>
        <p:grpSpPr>
          <a:xfrm>
            <a:off x="3514723" y="2830563"/>
            <a:ext cx="2310282" cy="1374222"/>
            <a:chOff x="238125" y="732525"/>
            <a:chExt cx="7130500" cy="4241425"/>
          </a:xfrm>
        </p:grpSpPr>
        <p:sp>
          <p:nvSpPr>
            <p:cNvPr id="3247" name="Google Shape;3247;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4" name="Shape 3364"/>
        <p:cNvGrpSpPr/>
        <p:nvPr/>
      </p:nvGrpSpPr>
      <p:grpSpPr>
        <a:xfrm>
          <a:off x="0" y="0"/>
          <a:ext cx="0" cy="0"/>
          <a:chOff x="0" y="0"/>
          <a:chExt cx="0" cy="0"/>
        </a:xfrm>
      </p:grpSpPr>
      <p:grpSp>
        <p:nvGrpSpPr>
          <p:cNvPr id="3365" name="Google Shape;3365;p55"/>
          <p:cNvGrpSpPr/>
          <p:nvPr/>
        </p:nvGrpSpPr>
        <p:grpSpPr>
          <a:xfrm>
            <a:off x="725414" y="969763"/>
            <a:ext cx="2507799" cy="206239"/>
            <a:chOff x="106648" y="895722"/>
            <a:chExt cx="4481413" cy="374300"/>
          </a:xfrm>
        </p:grpSpPr>
        <p:grpSp>
          <p:nvGrpSpPr>
            <p:cNvPr id="3366" name="Google Shape;3366;p55"/>
            <p:cNvGrpSpPr/>
            <p:nvPr/>
          </p:nvGrpSpPr>
          <p:grpSpPr>
            <a:xfrm>
              <a:off x="2233276" y="895722"/>
              <a:ext cx="1082667" cy="223591"/>
              <a:chOff x="4808316" y="2800065"/>
              <a:chExt cx="1999386" cy="412910"/>
            </a:xfrm>
          </p:grpSpPr>
          <p:sp>
            <p:nvSpPr>
              <p:cNvPr id="3367" name="Google Shape;3367;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8" name="Google Shape;3368;p55"/>
              <p:cNvGrpSpPr/>
              <p:nvPr/>
            </p:nvGrpSpPr>
            <p:grpSpPr>
              <a:xfrm>
                <a:off x="4808316" y="2800065"/>
                <a:ext cx="92400" cy="411825"/>
                <a:chOff x="845575" y="2563700"/>
                <a:chExt cx="92400" cy="411825"/>
              </a:xfrm>
            </p:grpSpPr>
            <p:cxnSp>
              <p:nvCxnSpPr>
                <p:cNvPr id="3369" name="Google Shape;3369;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70" name="Google Shape;3370;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1" name="Google Shape;3371;p55"/>
            <p:cNvGrpSpPr/>
            <p:nvPr/>
          </p:nvGrpSpPr>
          <p:grpSpPr>
            <a:xfrm>
              <a:off x="106648" y="895722"/>
              <a:ext cx="1088401" cy="223591"/>
              <a:chOff x="881025" y="2800065"/>
              <a:chExt cx="2009975" cy="412910"/>
            </a:xfrm>
          </p:grpSpPr>
          <p:sp>
            <p:nvSpPr>
              <p:cNvPr id="3372" name="Google Shape;3372;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3" name="Google Shape;3373;p55"/>
              <p:cNvGrpSpPr/>
              <p:nvPr/>
            </p:nvGrpSpPr>
            <p:grpSpPr>
              <a:xfrm>
                <a:off x="881025" y="2800065"/>
                <a:ext cx="92400" cy="411825"/>
                <a:chOff x="845575" y="2563700"/>
                <a:chExt cx="92400" cy="411825"/>
              </a:xfrm>
            </p:grpSpPr>
            <p:cxnSp>
              <p:nvCxnSpPr>
                <p:cNvPr id="3374" name="Google Shape;3374;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75" name="Google Shape;3375;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6" name="Google Shape;3376;p55"/>
            <p:cNvGrpSpPr/>
            <p:nvPr/>
          </p:nvGrpSpPr>
          <p:grpSpPr>
            <a:xfrm>
              <a:off x="1172346" y="1047018"/>
              <a:ext cx="1083151" cy="223003"/>
              <a:chOff x="2849073" y="3079467"/>
              <a:chExt cx="2000279" cy="411825"/>
            </a:xfrm>
          </p:grpSpPr>
          <p:sp>
            <p:nvSpPr>
              <p:cNvPr id="3377" name="Google Shape;3377;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55"/>
              <p:cNvGrpSpPr/>
              <p:nvPr/>
            </p:nvGrpSpPr>
            <p:grpSpPr>
              <a:xfrm rot="10800000">
                <a:off x="2849073" y="3079467"/>
                <a:ext cx="92400" cy="411825"/>
                <a:chOff x="2070100" y="2563700"/>
                <a:chExt cx="92400" cy="411825"/>
              </a:xfrm>
            </p:grpSpPr>
            <p:cxnSp>
              <p:nvCxnSpPr>
                <p:cNvPr id="3379" name="Google Shape;3379;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80" name="Google Shape;3380;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1" name="Google Shape;3381;p55"/>
            <p:cNvGrpSpPr/>
            <p:nvPr/>
          </p:nvGrpSpPr>
          <p:grpSpPr>
            <a:xfrm>
              <a:off x="3290132" y="1047018"/>
              <a:ext cx="1297929" cy="223003"/>
              <a:chOff x="6760035" y="3079467"/>
              <a:chExt cx="2396914" cy="411825"/>
            </a:xfrm>
          </p:grpSpPr>
          <p:sp>
            <p:nvSpPr>
              <p:cNvPr id="3382" name="Google Shape;3382;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3" name="Google Shape;3383;p55"/>
              <p:cNvGrpSpPr/>
              <p:nvPr/>
            </p:nvGrpSpPr>
            <p:grpSpPr>
              <a:xfrm rot="10800000">
                <a:off x="6760035" y="3079467"/>
                <a:ext cx="92400" cy="411825"/>
                <a:chOff x="2070100" y="2563700"/>
                <a:chExt cx="92400" cy="411825"/>
              </a:xfrm>
            </p:grpSpPr>
            <p:cxnSp>
              <p:nvCxnSpPr>
                <p:cNvPr id="3384" name="Google Shape;3384;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85" name="Google Shape;3385;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86" name="Google Shape;3386;p55"/>
          <p:cNvGrpSpPr/>
          <p:nvPr/>
        </p:nvGrpSpPr>
        <p:grpSpPr>
          <a:xfrm>
            <a:off x="2143176" y="3369134"/>
            <a:ext cx="1086701" cy="799429"/>
            <a:chOff x="2183288" y="3555572"/>
            <a:chExt cx="1136241" cy="835873"/>
          </a:xfrm>
        </p:grpSpPr>
        <p:sp>
          <p:nvSpPr>
            <p:cNvPr id="3387" name="Google Shape;3387;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8" name="Google Shape;3388;p55"/>
            <p:cNvGrpSpPr/>
            <p:nvPr/>
          </p:nvGrpSpPr>
          <p:grpSpPr>
            <a:xfrm>
              <a:off x="2205895" y="3637269"/>
              <a:ext cx="1089848" cy="724993"/>
              <a:chOff x="2205895" y="3637269"/>
              <a:chExt cx="1089848" cy="724993"/>
            </a:xfrm>
          </p:grpSpPr>
          <p:sp>
            <p:nvSpPr>
              <p:cNvPr id="3389" name="Google Shape;3389;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5" name="Google Shape;3395;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6" name="Google Shape;3396;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97" name="Google Shape;3397;p55"/>
            <p:cNvGrpSpPr/>
            <p:nvPr/>
          </p:nvGrpSpPr>
          <p:grpSpPr>
            <a:xfrm>
              <a:off x="3173850" y="3779426"/>
              <a:ext cx="145679" cy="70048"/>
              <a:chOff x="3173850" y="3779426"/>
              <a:chExt cx="145679" cy="70048"/>
            </a:xfrm>
          </p:grpSpPr>
          <p:cxnSp>
            <p:nvCxnSpPr>
              <p:cNvPr id="3398" name="Google Shape;3398;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399" name="Google Shape;3399;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0" name="Google Shape;3400;p55"/>
            <p:cNvGrpSpPr/>
            <p:nvPr/>
          </p:nvGrpSpPr>
          <p:grpSpPr>
            <a:xfrm>
              <a:off x="2183288" y="4139483"/>
              <a:ext cx="145133" cy="70048"/>
              <a:chOff x="2183288" y="4139483"/>
              <a:chExt cx="145133" cy="70048"/>
            </a:xfrm>
          </p:grpSpPr>
          <p:cxnSp>
            <p:nvCxnSpPr>
              <p:cNvPr id="3401" name="Google Shape;3401;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402" name="Google Shape;3402;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3" name="Google Shape;3403;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4" name="Google Shape;3404;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05" name="Google Shape;3405;p55"/>
            <p:cNvGrpSpPr/>
            <p:nvPr/>
          </p:nvGrpSpPr>
          <p:grpSpPr>
            <a:xfrm>
              <a:off x="2943836" y="4268886"/>
              <a:ext cx="60717" cy="122559"/>
              <a:chOff x="2943836" y="4268886"/>
              <a:chExt cx="60717" cy="122559"/>
            </a:xfrm>
          </p:grpSpPr>
          <p:sp>
            <p:nvSpPr>
              <p:cNvPr id="3406" name="Google Shape;3406;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7" name="Google Shape;3407;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408" name="Google Shape;3408;p55"/>
          <p:cNvGrpSpPr/>
          <p:nvPr/>
        </p:nvGrpSpPr>
        <p:grpSpPr>
          <a:xfrm>
            <a:off x="3406121" y="1290134"/>
            <a:ext cx="1675870" cy="758251"/>
            <a:chOff x="3530532" y="1496185"/>
            <a:chExt cx="1562000" cy="706730"/>
          </a:xfrm>
        </p:grpSpPr>
        <p:cxnSp>
          <p:nvCxnSpPr>
            <p:cNvPr id="3409" name="Google Shape;3409;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10" name="Google Shape;3410;p55"/>
            <p:cNvGrpSpPr/>
            <p:nvPr/>
          </p:nvGrpSpPr>
          <p:grpSpPr>
            <a:xfrm>
              <a:off x="3530532" y="1496185"/>
              <a:ext cx="323430" cy="463587"/>
              <a:chOff x="3530532" y="1496185"/>
              <a:chExt cx="323430" cy="463587"/>
            </a:xfrm>
          </p:grpSpPr>
          <p:grpSp>
            <p:nvGrpSpPr>
              <p:cNvPr id="3411" name="Google Shape;3411;p55"/>
              <p:cNvGrpSpPr/>
              <p:nvPr/>
            </p:nvGrpSpPr>
            <p:grpSpPr>
              <a:xfrm>
                <a:off x="3567462" y="1496185"/>
                <a:ext cx="286500" cy="361376"/>
                <a:chOff x="3567462" y="1496185"/>
                <a:chExt cx="286500" cy="361376"/>
              </a:xfrm>
            </p:grpSpPr>
            <p:cxnSp>
              <p:nvCxnSpPr>
                <p:cNvPr id="3412" name="Google Shape;3412;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13" name="Google Shape;3413;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4" name="Google Shape;3414;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55"/>
            <p:cNvGrpSpPr/>
            <p:nvPr/>
          </p:nvGrpSpPr>
          <p:grpSpPr>
            <a:xfrm>
              <a:off x="3891569" y="1779209"/>
              <a:ext cx="323945" cy="423706"/>
              <a:chOff x="3891569" y="1779209"/>
              <a:chExt cx="323945" cy="423706"/>
            </a:xfrm>
          </p:grpSpPr>
          <p:grpSp>
            <p:nvGrpSpPr>
              <p:cNvPr id="3416" name="Google Shape;3416;p55"/>
              <p:cNvGrpSpPr/>
              <p:nvPr/>
            </p:nvGrpSpPr>
            <p:grpSpPr>
              <a:xfrm>
                <a:off x="3929014" y="1881638"/>
                <a:ext cx="286500" cy="321278"/>
                <a:chOff x="3929014" y="1881638"/>
                <a:chExt cx="286500" cy="321278"/>
              </a:xfrm>
            </p:grpSpPr>
            <p:cxnSp>
              <p:nvCxnSpPr>
                <p:cNvPr id="3417" name="Google Shape;3417;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418" name="Google Shape;3418;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9" name="Google Shape;3419;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55"/>
            <p:cNvGrpSpPr/>
            <p:nvPr/>
          </p:nvGrpSpPr>
          <p:grpSpPr>
            <a:xfrm>
              <a:off x="4252606" y="1496185"/>
              <a:ext cx="324721" cy="463587"/>
              <a:chOff x="4252606" y="1496185"/>
              <a:chExt cx="324721" cy="463587"/>
            </a:xfrm>
          </p:grpSpPr>
          <p:grpSp>
            <p:nvGrpSpPr>
              <p:cNvPr id="3421" name="Google Shape;3421;p55"/>
              <p:cNvGrpSpPr/>
              <p:nvPr/>
            </p:nvGrpSpPr>
            <p:grpSpPr>
              <a:xfrm>
                <a:off x="4290828" y="1496185"/>
                <a:ext cx="286500" cy="361376"/>
                <a:chOff x="4290828" y="1496185"/>
                <a:chExt cx="286500" cy="361376"/>
              </a:xfrm>
            </p:grpSpPr>
            <p:cxnSp>
              <p:nvCxnSpPr>
                <p:cNvPr id="3422" name="Google Shape;3422;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23" name="Google Shape;3423;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4" name="Google Shape;3424;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55"/>
            <p:cNvGrpSpPr/>
            <p:nvPr/>
          </p:nvGrpSpPr>
          <p:grpSpPr>
            <a:xfrm>
              <a:off x="4613643" y="1763716"/>
              <a:ext cx="325308" cy="439200"/>
              <a:chOff x="4613643" y="1763716"/>
              <a:chExt cx="325308" cy="439200"/>
            </a:xfrm>
          </p:grpSpPr>
          <p:grpSp>
            <p:nvGrpSpPr>
              <p:cNvPr id="3426" name="Google Shape;3426;p55"/>
              <p:cNvGrpSpPr/>
              <p:nvPr/>
            </p:nvGrpSpPr>
            <p:grpSpPr>
              <a:xfrm>
                <a:off x="4652451" y="1879538"/>
                <a:ext cx="286500" cy="323378"/>
                <a:chOff x="4652451" y="1879538"/>
                <a:chExt cx="286500" cy="323378"/>
              </a:xfrm>
            </p:grpSpPr>
            <p:cxnSp>
              <p:nvCxnSpPr>
                <p:cNvPr id="3427" name="Google Shape;3427;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428" name="Google Shape;3428;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9" name="Google Shape;3429;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0" name="Google Shape;3430;p55"/>
          <p:cNvGrpSpPr/>
          <p:nvPr/>
        </p:nvGrpSpPr>
        <p:grpSpPr>
          <a:xfrm>
            <a:off x="3417981" y="2143759"/>
            <a:ext cx="1652173" cy="391517"/>
            <a:chOff x="3512551" y="2358270"/>
            <a:chExt cx="1597383" cy="378533"/>
          </a:xfrm>
        </p:grpSpPr>
        <p:cxnSp>
          <p:nvCxnSpPr>
            <p:cNvPr id="3431" name="Google Shape;3431;p55"/>
            <p:cNvCxnSpPr>
              <a:stCxn id="3432" idx="6"/>
              <a:endCxn id="343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434" name="Google Shape;3434;p55"/>
            <p:cNvGrpSpPr/>
            <p:nvPr/>
          </p:nvGrpSpPr>
          <p:grpSpPr>
            <a:xfrm>
              <a:off x="3512551" y="2358270"/>
              <a:ext cx="225647" cy="307714"/>
              <a:chOff x="2182679" y="2004714"/>
              <a:chExt cx="792300" cy="1080458"/>
            </a:xfrm>
          </p:grpSpPr>
          <p:cxnSp>
            <p:nvCxnSpPr>
              <p:cNvPr id="3435" name="Google Shape;3435;p55"/>
              <p:cNvCxnSpPr>
                <a:stCxn id="343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32" name="Google Shape;3432;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5"/>
            <p:cNvGrpSpPr/>
            <p:nvPr/>
          </p:nvGrpSpPr>
          <p:grpSpPr>
            <a:xfrm>
              <a:off x="3969644" y="2440153"/>
              <a:ext cx="225853" cy="296651"/>
              <a:chOff x="3775710" y="1729289"/>
              <a:chExt cx="136500" cy="179289"/>
            </a:xfrm>
          </p:grpSpPr>
          <p:cxnSp>
            <p:nvCxnSpPr>
              <p:cNvPr id="3438" name="Google Shape;3438;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439" name="Google Shape;3439;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55"/>
            <p:cNvGrpSpPr/>
            <p:nvPr/>
          </p:nvGrpSpPr>
          <p:grpSpPr>
            <a:xfrm>
              <a:off x="4427051" y="2358270"/>
              <a:ext cx="225647" cy="307714"/>
              <a:chOff x="5393704" y="2004714"/>
              <a:chExt cx="792300" cy="1080458"/>
            </a:xfrm>
          </p:grpSpPr>
          <p:cxnSp>
            <p:nvCxnSpPr>
              <p:cNvPr id="3442" name="Google Shape;3442;p55"/>
              <p:cNvCxnSpPr>
                <a:stCxn id="344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44" name="Google Shape;3444;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55"/>
            <p:cNvGrpSpPr/>
            <p:nvPr/>
          </p:nvGrpSpPr>
          <p:grpSpPr>
            <a:xfrm>
              <a:off x="4884287" y="2440252"/>
              <a:ext cx="225647" cy="296532"/>
              <a:chOff x="6999166" y="2292572"/>
              <a:chExt cx="792300" cy="1041192"/>
            </a:xfrm>
          </p:grpSpPr>
          <p:cxnSp>
            <p:nvCxnSpPr>
              <p:cNvPr id="3446" name="Google Shape;3446;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433" name="Google Shape;3433;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8" name="Google Shape;3448;p55"/>
          <p:cNvGrpSpPr/>
          <p:nvPr/>
        </p:nvGrpSpPr>
        <p:grpSpPr>
          <a:xfrm>
            <a:off x="6838789" y="979959"/>
            <a:ext cx="1581844" cy="732818"/>
            <a:chOff x="634175" y="2986275"/>
            <a:chExt cx="3147949" cy="1458344"/>
          </a:xfrm>
        </p:grpSpPr>
        <p:cxnSp>
          <p:nvCxnSpPr>
            <p:cNvPr id="3449" name="Google Shape;3449;p55"/>
            <p:cNvCxnSpPr>
              <a:stCxn id="3450" idx="4"/>
              <a:endCxn id="345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452" name="Google Shape;3452;p55"/>
            <p:cNvCxnSpPr>
              <a:stCxn id="3451" idx="0"/>
              <a:endCxn id="345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54" name="Google Shape;3454;p55"/>
            <p:cNvCxnSpPr>
              <a:stCxn id="3453" idx="4"/>
              <a:endCxn id="345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56" name="Google Shape;3456;p55"/>
            <p:cNvCxnSpPr>
              <a:stCxn id="3455" idx="0"/>
              <a:endCxn id="345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457" name="Google Shape;3457;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53" name="Google Shape;3453;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50" name="Google Shape;3450;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55" name="Google Shape;3455;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51" name="Google Shape;3451;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458" name="Google Shape;3458;p55"/>
          <p:cNvGrpSpPr/>
          <p:nvPr/>
        </p:nvGrpSpPr>
        <p:grpSpPr>
          <a:xfrm>
            <a:off x="3406504" y="2674269"/>
            <a:ext cx="1675128" cy="313674"/>
            <a:chOff x="998425" y="1182125"/>
            <a:chExt cx="1065400" cy="199500"/>
          </a:xfrm>
        </p:grpSpPr>
        <p:sp>
          <p:nvSpPr>
            <p:cNvPr id="3459" name="Google Shape;3459;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55"/>
          <p:cNvGrpSpPr/>
          <p:nvPr/>
        </p:nvGrpSpPr>
        <p:grpSpPr>
          <a:xfrm>
            <a:off x="3406503" y="3630235"/>
            <a:ext cx="1675129" cy="525345"/>
            <a:chOff x="5194708" y="3484366"/>
            <a:chExt cx="3148148" cy="987304"/>
          </a:xfrm>
        </p:grpSpPr>
        <p:grpSp>
          <p:nvGrpSpPr>
            <p:cNvPr id="3465" name="Google Shape;3465;p55"/>
            <p:cNvGrpSpPr/>
            <p:nvPr/>
          </p:nvGrpSpPr>
          <p:grpSpPr>
            <a:xfrm>
              <a:off x="7531521" y="3484366"/>
              <a:ext cx="811335" cy="987304"/>
              <a:chOff x="3379425" y="1617275"/>
              <a:chExt cx="1090650" cy="1327200"/>
            </a:xfrm>
          </p:grpSpPr>
          <p:sp>
            <p:nvSpPr>
              <p:cNvPr id="3466" name="Google Shape;3466;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55"/>
            <p:cNvGrpSpPr/>
            <p:nvPr/>
          </p:nvGrpSpPr>
          <p:grpSpPr>
            <a:xfrm>
              <a:off x="6752546" y="3484366"/>
              <a:ext cx="811428" cy="987304"/>
              <a:chOff x="2332275" y="1617275"/>
              <a:chExt cx="1090775" cy="1327200"/>
            </a:xfrm>
          </p:grpSpPr>
          <p:sp>
            <p:nvSpPr>
              <p:cNvPr id="3470" name="Google Shape;3470;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55"/>
            <p:cNvGrpSpPr/>
            <p:nvPr/>
          </p:nvGrpSpPr>
          <p:grpSpPr>
            <a:xfrm>
              <a:off x="5973664" y="3484366"/>
              <a:ext cx="811335" cy="987304"/>
              <a:chOff x="1285250" y="1617275"/>
              <a:chExt cx="1090650" cy="1327200"/>
            </a:xfrm>
          </p:grpSpPr>
          <p:sp>
            <p:nvSpPr>
              <p:cNvPr id="3474" name="Google Shape;3474;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55"/>
            <p:cNvGrpSpPr/>
            <p:nvPr/>
          </p:nvGrpSpPr>
          <p:grpSpPr>
            <a:xfrm>
              <a:off x="5194708" y="3484366"/>
              <a:ext cx="811409" cy="987304"/>
              <a:chOff x="238125" y="1617275"/>
              <a:chExt cx="1090750" cy="1327200"/>
            </a:xfrm>
          </p:grpSpPr>
          <p:sp>
            <p:nvSpPr>
              <p:cNvPr id="3478" name="Google Shape;3478;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1" name="Google Shape;3481;p55"/>
          <p:cNvGrpSpPr/>
          <p:nvPr/>
        </p:nvGrpSpPr>
        <p:grpSpPr>
          <a:xfrm>
            <a:off x="6840188" y="2276124"/>
            <a:ext cx="1579046" cy="522230"/>
            <a:chOff x="6853641" y="2534077"/>
            <a:chExt cx="1515545" cy="501229"/>
          </a:xfrm>
        </p:grpSpPr>
        <p:grpSp>
          <p:nvGrpSpPr>
            <p:cNvPr id="3482" name="Google Shape;3482;p55"/>
            <p:cNvGrpSpPr/>
            <p:nvPr/>
          </p:nvGrpSpPr>
          <p:grpSpPr>
            <a:xfrm>
              <a:off x="6853641" y="2618923"/>
              <a:ext cx="1515545" cy="324556"/>
              <a:chOff x="6853641" y="2618923"/>
              <a:chExt cx="1515545" cy="324556"/>
            </a:xfrm>
          </p:grpSpPr>
          <p:sp>
            <p:nvSpPr>
              <p:cNvPr id="3483" name="Google Shape;3483;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8" name="Google Shape;3488;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55"/>
          <p:cNvGrpSpPr/>
          <p:nvPr/>
        </p:nvGrpSpPr>
        <p:grpSpPr>
          <a:xfrm>
            <a:off x="3435080" y="3151165"/>
            <a:ext cx="1617976" cy="346616"/>
            <a:chOff x="1808063" y="4294338"/>
            <a:chExt cx="3370782" cy="721817"/>
          </a:xfrm>
        </p:grpSpPr>
        <p:sp>
          <p:nvSpPr>
            <p:cNvPr id="3494" name="Google Shape;3494;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55"/>
          <p:cNvGrpSpPr/>
          <p:nvPr/>
        </p:nvGrpSpPr>
        <p:grpSpPr>
          <a:xfrm>
            <a:off x="5261076" y="3817915"/>
            <a:ext cx="1417067" cy="350605"/>
            <a:chOff x="4234950" y="2101012"/>
            <a:chExt cx="4219974" cy="1044090"/>
          </a:xfrm>
        </p:grpSpPr>
        <p:sp>
          <p:nvSpPr>
            <p:cNvPr id="3505" name="Google Shape;3505;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55"/>
          <p:cNvGrpSpPr/>
          <p:nvPr/>
        </p:nvGrpSpPr>
        <p:grpSpPr>
          <a:xfrm>
            <a:off x="6836548" y="1808672"/>
            <a:ext cx="1586327" cy="371557"/>
            <a:chOff x="1247650" y="2075423"/>
            <a:chExt cx="6648477" cy="1557238"/>
          </a:xfrm>
        </p:grpSpPr>
        <p:sp>
          <p:nvSpPr>
            <p:cNvPr id="3522" name="Google Shape;3522;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55"/>
          <p:cNvGrpSpPr/>
          <p:nvPr/>
        </p:nvGrpSpPr>
        <p:grpSpPr>
          <a:xfrm>
            <a:off x="5267818" y="961862"/>
            <a:ext cx="1415601" cy="1648533"/>
            <a:chOff x="1839112" y="2209163"/>
            <a:chExt cx="1918159" cy="2233784"/>
          </a:xfrm>
        </p:grpSpPr>
        <p:sp>
          <p:nvSpPr>
            <p:cNvPr id="3529" name="Google Shape;3529;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2" name="Google Shape;3532;p55"/>
            <p:cNvCxnSpPr>
              <a:stCxn id="3529" idx="6"/>
              <a:endCxn id="353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33" name="Google Shape;3533;p55"/>
            <p:cNvCxnSpPr>
              <a:stCxn id="3530" idx="4"/>
              <a:endCxn id="353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535" name="Google Shape;3535;p55"/>
            <p:cNvCxnSpPr>
              <a:stCxn id="3534" idx="6"/>
              <a:endCxn id="353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36" name="Google Shape;3536;p55"/>
            <p:cNvCxnSpPr>
              <a:stCxn id="3531" idx="4"/>
              <a:endCxn id="353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534" name="Google Shape;3534;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9" name="Google Shape;3539;p55"/>
            <p:cNvCxnSpPr>
              <a:endCxn id="353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540" name="Google Shape;3540;p55"/>
          <p:cNvGrpSpPr/>
          <p:nvPr/>
        </p:nvGrpSpPr>
        <p:grpSpPr>
          <a:xfrm>
            <a:off x="3425084" y="979946"/>
            <a:ext cx="1637968" cy="154942"/>
            <a:chOff x="238125" y="2506075"/>
            <a:chExt cx="7115411" cy="673075"/>
          </a:xfrm>
        </p:grpSpPr>
        <p:sp>
          <p:nvSpPr>
            <p:cNvPr id="3541" name="Google Shape;3541;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55"/>
          <p:cNvGrpSpPr/>
          <p:nvPr/>
        </p:nvGrpSpPr>
        <p:grpSpPr>
          <a:xfrm>
            <a:off x="1965820" y="1294664"/>
            <a:ext cx="1262932" cy="785408"/>
            <a:chOff x="548861" y="389676"/>
            <a:chExt cx="3843371" cy="2390163"/>
          </a:xfrm>
        </p:grpSpPr>
        <p:cxnSp>
          <p:nvCxnSpPr>
            <p:cNvPr id="3547" name="Google Shape;3547;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48" name="Google Shape;3548;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49" name="Google Shape;3549;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50" name="Google Shape;3550;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551" name="Google Shape;3551;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552" name="Google Shape;3552;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3" name="Google Shape;3553;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554" name="Google Shape;3554;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55"/>
          <p:cNvGrpSpPr/>
          <p:nvPr/>
        </p:nvGrpSpPr>
        <p:grpSpPr>
          <a:xfrm>
            <a:off x="753952" y="2401541"/>
            <a:ext cx="1412054" cy="633562"/>
            <a:chOff x="1187400" y="2529299"/>
            <a:chExt cx="6769193" cy="2241903"/>
          </a:xfrm>
        </p:grpSpPr>
        <p:sp>
          <p:nvSpPr>
            <p:cNvPr id="3561" name="Google Shape;3561;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62" name="Google Shape;3562;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63" name="Google Shape;3563;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64" name="Google Shape;3564;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65" name="Google Shape;3565;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66" name="Google Shape;3566;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67" name="Google Shape;3567;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568" name="Google Shape;3568;p55"/>
            <p:cNvCxnSpPr>
              <a:stCxn id="3561" idx="2"/>
              <a:endCxn id="356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69" name="Google Shape;3569;p55"/>
            <p:cNvCxnSpPr>
              <a:stCxn id="3563" idx="0"/>
              <a:endCxn id="356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70" name="Google Shape;3570;p55"/>
            <p:cNvCxnSpPr>
              <a:stCxn id="3563" idx="2"/>
              <a:endCxn id="356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71" name="Google Shape;3571;p55"/>
            <p:cNvCxnSpPr>
              <a:stCxn id="3564" idx="0"/>
              <a:endCxn id="356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72" name="Google Shape;3572;p55"/>
            <p:cNvCxnSpPr>
              <a:stCxn id="3562" idx="2"/>
              <a:endCxn id="356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73" name="Google Shape;3573;p55"/>
            <p:cNvCxnSpPr>
              <a:stCxn id="3566" idx="0"/>
              <a:endCxn id="356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574" name="Google Shape;3574;p55"/>
          <p:cNvGrpSpPr/>
          <p:nvPr/>
        </p:nvGrpSpPr>
        <p:grpSpPr>
          <a:xfrm>
            <a:off x="6840198" y="2894250"/>
            <a:ext cx="1579035" cy="540873"/>
            <a:chOff x="6895650" y="3126697"/>
            <a:chExt cx="1436662" cy="492105"/>
          </a:xfrm>
        </p:grpSpPr>
        <p:sp>
          <p:nvSpPr>
            <p:cNvPr id="3575" name="Google Shape;3575;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0" name="Google Shape;3580;p55"/>
            <p:cNvGrpSpPr/>
            <p:nvPr/>
          </p:nvGrpSpPr>
          <p:grpSpPr>
            <a:xfrm>
              <a:off x="6995957" y="3335810"/>
              <a:ext cx="1230393" cy="71754"/>
              <a:chOff x="6995957" y="3287964"/>
              <a:chExt cx="1230393" cy="71754"/>
            </a:xfrm>
          </p:grpSpPr>
          <p:sp>
            <p:nvSpPr>
              <p:cNvPr id="3581" name="Google Shape;3581;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6" name="Google Shape;3586;p55"/>
          <p:cNvGrpSpPr/>
          <p:nvPr/>
        </p:nvGrpSpPr>
        <p:grpSpPr>
          <a:xfrm>
            <a:off x="6838780" y="3531013"/>
            <a:ext cx="1581862" cy="650625"/>
            <a:chOff x="6777990" y="3710194"/>
            <a:chExt cx="1646915" cy="677382"/>
          </a:xfrm>
        </p:grpSpPr>
        <p:grpSp>
          <p:nvGrpSpPr>
            <p:cNvPr id="3587" name="Google Shape;3587;p55"/>
            <p:cNvGrpSpPr/>
            <p:nvPr/>
          </p:nvGrpSpPr>
          <p:grpSpPr>
            <a:xfrm>
              <a:off x="6777990" y="3874492"/>
              <a:ext cx="411129" cy="513083"/>
              <a:chOff x="6777990" y="3874492"/>
              <a:chExt cx="411129" cy="513083"/>
            </a:xfrm>
          </p:grpSpPr>
          <p:cxnSp>
            <p:nvCxnSpPr>
              <p:cNvPr id="3588" name="Google Shape;3588;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89" name="Google Shape;3589;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55"/>
            <p:cNvGrpSpPr/>
            <p:nvPr/>
          </p:nvGrpSpPr>
          <p:grpSpPr>
            <a:xfrm>
              <a:off x="7188425" y="3710194"/>
              <a:ext cx="411123" cy="520535"/>
              <a:chOff x="7188425" y="3710194"/>
              <a:chExt cx="411123" cy="520535"/>
            </a:xfrm>
          </p:grpSpPr>
          <p:cxnSp>
            <p:nvCxnSpPr>
              <p:cNvPr id="3591" name="Google Shape;3591;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92" name="Google Shape;3592;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55"/>
            <p:cNvGrpSpPr/>
            <p:nvPr/>
          </p:nvGrpSpPr>
          <p:grpSpPr>
            <a:xfrm>
              <a:off x="7603341" y="3874492"/>
              <a:ext cx="411474" cy="513083"/>
              <a:chOff x="7603341" y="3874492"/>
              <a:chExt cx="411474" cy="513083"/>
            </a:xfrm>
          </p:grpSpPr>
          <p:cxnSp>
            <p:nvCxnSpPr>
              <p:cNvPr id="3594" name="Google Shape;3594;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95" name="Google Shape;3595;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55"/>
            <p:cNvGrpSpPr/>
            <p:nvPr/>
          </p:nvGrpSpPr>
          <p:grpSpPr>
            <a:xfrm>
              <a:off x="8013776" y="3722847"/>
              <a:ext cx="411129" cy="507881"/>
              <a:chOff x="8013776" y="3722847"/>
              <a:chExt cx="411129" cy="507881"/>
            </a:xfrm>
          </p:grpSpPr>
          <p:cxnSp>
            <p:nvCxnSpPr>
              <p:cNvPr id="3597" name="Google Shape;3597;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598" name="Google Shape;3598;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9" name="Google Shape;3599;p55"/>
          <p:cNvGrpSpPr/>
          <p:nvPr/>
        </p:nvGrpSpPr>
        <p:grpSpPr>
          <a:xfrm>
            <a:off x="5258295" y="2703853"/>
            <a:ext cx="1421889" cy="1020603"/>
            <a:chOff x="5190863" y="2824811"/>
            <a:chExt cx="1544860" cy="1108869"/>
          </a:xfrm>
        </p:grpSpPr>
        <p:grpSp>
          <p:nvGrpSpPr>
            <p:cNvPr id="3600" name="Google Shape;3600;p55"/>
            <p:cNvGrpSpPr/>
            <p:nvPr/>
          </p:nvGrpSpPr>
          <p:grpSpPr>
            <a:xfrm>
              <a:off x="5938695" y="3176919"/>
              <a:ext cx="685761" cy="404739"/>
              <a:chOff x="5938695" y="3176919"/>
              <a:chExt cx="685761" cy="404739"/>
            </a:xfrm>
          </p:grpSpPr>
          <p:grpSp>
            <p:nvGrpSpPr>
              <p:cNvPr id="3601" name="Google Shape;3601;p55"/>
              <p:cNvGrpSpPr/>
              <p:nvPr/>
            </p:nvGrpSpPr>
            <p:grpSpPr>
              <a:xfrm>
                <a:off x="5938695" y="3176919"/>
                <a:ext cx="685761" cy="404739"/>
                <a:chOff x="5938695" y="3176919"/>
                <a:chExt cx="685761" cy="404739"/>
              </a:xfrm>
            </p:grpSpPr>
            <p:sp>
              <p:nvSpPr>
                <p:cNvPr id="3602" name="Google Shape;3602;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4" name="Google Shape;3604;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55"/>
            <p:cNvGrpSpPr/>
            <p:nvPr/>
          </p:nvGrpSpPr>
          <p:grpSpPr>
            <a:xfrm>
              <a:off x="5305233" y="3176835"/>
              <a:ext cx="685971" cy="404655"/>
              <a:chOff x="5305233" y="3176835"/>
              <a:chExt cx="685971" cy="404655"/>
            </a:xfrm>
          </p:grpSpPr>
          <p:grpSp>
            <p:nvGrpSpPr>
              <p:cNvPr id="3606" name="Google Shape;3606;p55"/>
              <p:cNvGrpSpPr/>
              <p:nvPr/>
            </p:nvGrpSpPr>
            <p:grpSpPr>
              <a:xfrm>
                <a:off x="5305233" y="3176835"/>
                <a:ext cx="685971" cy="404655"/>
                <a:chOff x="5305233" y="3176835"/>
                <a:chExt cx="685971" cy="404655"/>
              </a:xfrm>
            </p:grpSpPr>
            <p:sp>
              <p:nvSpPr>
                <p:cNvPr id="3607" name="Google Shape;3607;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9" name="Google Shape;3609;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0" name="Google Shape;3610;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1" name="Google Shape;3611;p55"/>
            <p:cNvGrpSpPr/>
            <p:nvPr/>
          </p:nvGrpSpPr>
          <p:grpSpPr>
            <a:xfrm>
              <a:off x="5657361" y="2824811"/>
              <a:ext cx="1078361" cy="404655"/>
              <a:chOff x="5657361" y="2824811"/>
              <a:chExt cx="1078361" cy="404655"/>
            </a:xfrm>
          </p:grpSpPr>
          <p:grpSp>
            <p:nvGrpSpPr>
              <p:cNvPr id="3612" name="Google Shape;3612;p55"/>
              <p:cNvGrpSpPr/>
              <p:nvPr/>
            </p:nvGrpSpPr>
            <p:grpSpPr>
              <a:xfrm>
                <a:off x="5657361" y="2824811"/>
                <a:ext cx="1078361" cy="404655"/>
                <a:chOff x="5657361" y="2824811"/>
                <a:chExt cx="1078361" cy="404655"/>
              </a:xfrm>
            </p:grpSpPr>
            <p:grpSp>
              <p:nvGrpSpPr>
                <p:cNvPr id="3613" name="Google Shape;3613;p55"/>
                <p:cNvGrpSpPr/>
                <p:nvPr/>
              </p:nvGrpSpPr>
              <p:grpSpPr>
                <a:xfrm>
                  <a:off x="5938485" y="2824811"/>
                  <a:ext cx="797237" cy="404655"/>
                  <a:chOff x="5938485" y="2824811"/>
                  <a:chExt cx="797237" cy="404655"/>
                </a:xfrm>
              </p:grpSpPr>
              <p:sp>
                <p:nvSpPr>
                  <p:cNvPr id="3614" name="Google Shape;3614;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6" name="Google Shape;3616;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7" name="Google Shape;3617;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55"/>
            <p:cNvGrpSpPr/>
            <p:nvPr/>
          </p:nvGrpSpPr>
          <p:grpSpPr>
            <a:xfrm>
              <a:off x="5190863" y="3528942"/>
              <a:ext cx="1078026" cy="404739"/>
              <a:chOff x="5190863" y="3528942"/>
              <a:chExt cx="1078026" cy="404739"/>
            </a:xfrm>
          </p:grpSpPr>
          <p:sp>
            <p:nvSpPr>
              <p:cNvPr id="3619" name="Google Shape;3619;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0" name="Google Shape;3620;p55"/>
              <p:cNvGrpSpPr/>
              <p:nvPr/>
            </p:nvGrpSpPr>
            <p:grpSpPr>
              <a:xfrm>
                <a:off x="5190863" y="3528942"/>
                <a:ext cx="1078026" cy="404739"/>
                <a:chOff x="5190863" y="3528942"/>
                <a:chExt cx="1078026" cy="404739"/>
              </a:xfrm>
            </p:grpSpPr>
            <p:sp>
              <p:nvSpPr>
                <p:cNvPr id="3621" name="Google Shape;3621;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23" name="Google Shape;3623;p55"/>
          <p:cNvGrpSpPr/>
          <p:nvPr/>
        </p:nvGrpSpPr>
        <p:grpSpPr>
          <a:xfrm>
            <a:off x="724302" y="1268321"/>
            <a:ext cx="1086719" cy="879487"/>
            <a:chOff x="803162" y="1474292"/>
            <a:chExt cx="1086719" cy="879487"/>
          </a:xfrm>
        </p:grpSpPr>
        <p:grpSp>
          <p:nvGrpSpPr>
            <p:cNvPr id="3624" name="Google Shape;3624;p55"/>
            <p:cNvGrpSpPr/>
            <p:nvPr/>
          </p:nvGrpSpPr>
          <p:grpSpPr>
            <a:xfrm>
              <a:off x="803162" y="1625948"/>
              <a:ext cx="445856" cy="576579"/>
              <a:chOff x="803162" y="1625948"/>
              <a:chExt cx="445856" cy="576579"/>
            </a:xfrm>
          </p:grpSpPr>
          <p:sp>
            <p:nvSpPr>
              <p:cNvPr id="3625" name="Google Shape;3625;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6" name="Google Shape;3626;p55"/>
              <p:cNvGrpSpPr/>
              <p:nvPr/>
            </p:nvGrpSpPr>
            <p:grpSpPr>
              <a:xfrm>
                <a:off x="1056023" y="1625948"/>
                <a:ext cx="192995" cy="576579"/>
                <a:chOff x="1056023" y="1625948"/>
                <a:chExt cx="192995" cy="576579"/>
              </a:xfrm>
            </p:grpSpPr>
            <p:sp>
              <p:nvSpPr>
                <p:cNvPr id="3627" name="Google Shape;3627;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2" name="Google Shape;3632;p55"/>
            <p:cNvGrpSpPr/>
            <p:nvPr/>
          </p:nvGrpSpPr>
          <p:grpSpPr>
            <a:xfrm>
              <a:off x="1371406" y="1474292"/>
              <a:ext cx="518475" cy="879487"/>
              <a:chOff x="1398231" y="1474292"/>
              <a:chExt cx="518475" cy="879487"/>
            </a:xfrm>
          </p:grpSpPr>
          <p:grpSp>
            <p:nvGrpSpPr>
              <p:cNvPr id="3633" name="Google Shape;3633;p55"/>
              <p:cNvGrpSpPr/>
              <p:nvPr/>
            </p:nvGrpSpPr>
            <p:grpSpPr>
              <a:xfrm>
                <a:off x="1398231" y="1474292"/>
                <a:ext cx="518475" cy="341643"/>
                <a:chOff x="1398231" y="1474292"/>
                <a:chExt cx="518475" cy="341643"/>
              </a:xfrm>
            </p:grpSpPr>
            <p:sp>
              <p:nvSpPr>
                <p:cNvPr id="3634" name="Google Shape;3634;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5" name="Google Shape;3635;p55"/>
                <p:cNvGrpSpPr/>
                <p:nvPr/>
              </p:nvGrpSpPr>
              <p:grpSpPr>
                <a:xfrm>
                  <a:off x="1616453" y="1474292"/>
                  <a:ext cx="300253" cy="341643"/>
                  <a:chOff x="1616453" y="1475379"/>
                  <a:chExt cx="300253" cy="341643"/>
                </a:xfrm>
              </p:grpSpPr>
              <p:sp>
                <p:nvSpPr>
                  <p:cNvPr id="3636" name="Google Shape;3636;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3" name="Google Shape;3643;p55"/>
                  <p:cNvGrpSpPr/>
                  <p:nvPr/>
                </p:nvGrpSpPr>
                <p:grpSpPr>
                  <a:xfrm>
                    <a:off x="1839639" y="1475379"/>
                    <a:ext cx="77067" cy="341643"/>
                    <a:chOff x="1839639" y="1475379"/>
                    <a:chExt cx="77067" cy="341643"/>
                  </a:xfrm>
                </p:grpSpPr>
                <p:sp>
                  <p:nvSpPr>
                    <p:cNvPr id="3644" name="Google Shape;3644;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46" name="Google Shape;3646;p55"/>
              <p:cNvGrpSpPr/>
              <p:nvPr/>
            </p:nvGrpSpPr>
            <p:grpSpPr>
              <a:xfrm>
                <a:off x="1398451" y="2012951"/>
                <a:ext cx="518255" cy="340828"/>
                <a:chOff x="1398451" y="2012951"/>
                <a:chExt cx="518255" cy="340828"/>
              </a:xfrm>
            </p:grpSpPr>
            <p:sp>
              <p:nvSpPr>
                <p:cNvPr id="3647" name="Google Shape;3647;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8" name="Google Shape;3648;p55"/>
                <p:cNvGrpSpPr/>
                <p:nvPr/>
              </p:nvGrpSpPr>
              <p:grpSpPr>
                <a:xfrm>
                  <a:off x="1616453" y="2012951"/>
                  <a:ext cx="300253" cy="340828"/>
                  <a:chOff x="1616453" y="2013538"/>
                  <a:chExt cx="300253" cy="340828"/>
                </a:xfrm>
              </p:grpSpPr>
              <p:sp>
                <p:nvSpPr>
                  <p:cNvPr id="3649" name="Google Shape;3649;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6" name="Google Shape;3656;p55"/>
                  <p:cNvGrpSpPr/>
                  <p:nvPr/>
                </p:nvGrpSpPr>
                <p:grpSpPr>
                  <a:xfrm>
                    <a:off x="1839639" y="2013538"/>
                    <a:ext cx="77067" cy="340828"/>
                    <a:chOff x="1839639" y="2013538"/>
                    <a:chExt cx="77067" cy="340828"/>
                  </a:xfrm>
                </p:grpSpPr>
                <p:sp>
                  <p:nvSpPr>
                    <p:cNvPr id="3657" name="Google Shape;3657;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659" name="Google Shape;3659;p55"/>
          <p:cNvGrpSpPr/>
          <p:nvPr/>
        </p:nvGrpSpPr>
        <p:grpSpPr>
          <a:xfrm>
            <a:off x="721126" y="3399508"/>
            <a:ext cx="1368681" cy="682918"/>
            <a:chOff x="724986" y="3605478"/>
            <a:chExt cx="1368681" cy="682918"/>
          </a:xfrm>
        </p:grpSpPr>
        <p:grpSp>
          <p:nvGrpSpPr>
            <p:cNvPr id="3660" name="Google Shape;3660;p55"/>
            <p:cNvGrpSpPr/>
            <p:nvPr/>
          </p:nvGrpSpPr>
          <p:grpSpPr>
            <a:xfrm>
              <a:off x="1289102" y="3823629"/>
              <a:ext cx="240442" cy="250435"/>
              <a:chOff x="-165066" y="3843615"/>
              <a:chExt cx="221259" cy="230455"/>
            </a:xfrm>
          </p:grpSpPr>
          <p:sp>
            <p:nvSpPr>
              <p:cNvPr id="3661" name="Google Shape;3661;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55"/>
            <p:cNvGrpSpPr/>
            <p:nvPr/>
          </p:nvGrpSpPr>
          <p:grpSpPr>
            <a:xfrm>
              <a:off x="724986" y="3605478"/>
              <a:ext cx="1368681" cy="682918"/>
              <a:chOff x="724986" y="3605478"/>
              <a:chExt cx="1368681" cy="682918"/>
            </a:xfrm>
          </p:grpSpPr>
          <p:grpSp>
            <p:nvGrpSpPr>
              <p:cNvPr id="3682" name="Google Shape;3682;p55"/>
              <p:cNvGrpSpPr/>
              <p:nvPr/>
            </p:nvGrpSpPr>
            <p:grpSpPr>
              <a:xfrm>
                <a:off x="1498221" y="4047614"/>
                <a:ext cx="529172" cy="240783"/>
                <a:chOff x="1498221" y="4047614"/>
                <a:chExt cx="529172" cy="240783"/>
              </a:xfrm>
            </p:grpSpPr>
            <p:grpSp>
              <p:nvGrpSpPr>
                <p:cNvPr id="3683" name="Google Shape;3683;p55"/>
                <p:cNvGrpSpPr/>
                <p:nvPr/>
              </p:nvGrpSpPr>
              <p:grpSpPr>
                <a:xfrm>
                  <a:off x="1826655" y="4224370"/>
                  <a:ext cx="200738" cy="25631"/>
                  <a:chOff x="1826655" y="4224370"/>
                  <a:chExt cx="200738" cy="25631"/>
                </a:xfrm>
              </p:grpSpPr>
              <p:sp>
                <p:nvSpPr>
                  <p:cNvPr id="3684" name="Google Shape;3684;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55"/>
                <p:cNvGrpSpPr/>
                <p:nvPr/>
              </p:nvGrpSpPr>
              <p:grpSpPr>
                <a:xfrm>
                  <a:off x="1498221" y="4047614"/>
                  <a:ext cx="328444" cy="240783"/>
                  <a:chOff x="1498221" y="4047614"/>
                  <a:chExt cx="328444" cy="240783"/>
                </a:xfrm>
              </p:grpSpPr>
              <p:sp>
                <p:nvSpPr>
                  <p:cNvPr id="3687" name="Google Shape;3687;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8" name="Google Shape;3688;p55"/>
                  <p:cNvGrpSpPr/>
                  <p:nvPr/>
                </p:nvGrpSpPr>
                <p:grpSpPr>
                  <a:xfrm>
                    <a:off x="1498221" y="4047614"/>
                    <a:ext cx="150566" cy="190416"/>
                    <a:chOff x="1498221" y="4047614"/>
                    <a:chExt cx="150566" cy="190416"/>
                  </a:xfrm>
                </p:grpSpPr>
                <p:sp>
                  <p:nvSpPr>
                    <p:cNvPr id="3689" name="Google Shape;3689;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91" name="Google Shape;3691;p55"/>
              <p:cNvGrpSpPr/>
              <p:nvPr/>
            </p:nvGrpSpPr>
            <p:grpSpPr>
              <a:xfrm>
                <a:off x="1560718" y="3800594"/>
                <a:ext cx="532948" cy="302090"/>
                <a:chOff x="1560718" y="3800594"/>
                <a:chExt cx="532948" cy="302090"/>
              </a:xfrm>
            </p:grpSpPr>
            <p:grpSp>
              <p:nvGrpSpPr>
                <p:cNvPr id="3692" name="Google Shape;3692;p55"/>
                <p:cNvGrpSpPr/>
                <p:nvPr/>
              </p:nvGrpSpPr>
              <p:grpSpPr>
                <a:xfrm>
                  <a:off x="1912179" y="3827344"/>
                  <a:ext cx="181487" cy="25631"/>
                  <a:chOff x="1912179" y="3827344"/>
                  <a:chExt cx="181487" cy="25631"/>
                </a:xfrm>
              </p:grpSpPr>
              <p:sp>
                <p:nvSpPr>
                  <p:cNvPr id="3693" name="Google Shape;3693;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55"/>
                <p:cNvGrpSpPr/>
                <p:nvPr/>
              </p:nvGrpSpPr>
              <p:grpSpPr>
                <a:xfrm>
                  <a:off x="1912179" y="4044505"/>
                  <a:ext cx="181487" cy="25622"/>
                  <a:chOff x="1912179" y="4044506"/>
                  <a:chExt cx="181487" cy="25622"/>
                </a:xfrm>
              </p:grpSpPr>
              <p:sp>
                <p:nvSpPr>
                  <p:cNvPr id="3696" name="Google Shape;3696;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55"/>
                <p:cNvGrpSpPr/>
                <p:nvPr/>
              </p:nvGrpSpPr>
              <p:grpSpPr>
                <a:xfrm>
                  <a:off x="1560718" y="3800594"/>
                  <a:ext cx="351472" cy="302090"/>
                  <a:chOff x="1560718" y="3800594"/>
                  <a:chExt cx="351472" cy="302090"/>
                </a:xfrm>
              </p:grpSpPr>
              <p:grpSp>
                <p:nvGrpSpPr>
                  <p:cNvPr id="3699" name="Google Shape;3699;p55"/>
                  <p:cNvGrpSpPr/>
                  <p:nvPr/>
                </p:nvGrpSpPr>
                <p:grpSpPr>
                  <a:xfrm>
                    <a:off x="1560718" y="3842857"/>
                    <a:ext cx="173586" cy="217131"/>
                    <a:chOff x="1560718" y="3842857"/>
                    <a:chExt cx="173586" cy="217131"/>
                  </a:xfrm>
                </p:grpSpPr>
                <p:sp>
                  <p:nvSpPr>
                    <p:cNvPr id="3700" name="Google Shape;3700;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3" name="Google Shape;3703;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05" name="Google Shape;3705;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6" name="Google Shape;3706;p55"/>
              <p:cNvGrpSpPr/>
              <p:nvPr/>
            </p:nvGrpSpPr>
            <p:grpSpPr>
              <a:xfrm>
                <a:off x="785350" y="3605478"/>
                <a:ext cx="535311" cy="249245"/>
                <a:chOff x="785350" y="3605478"/>
                <a:chExt cx="535311" cy="249245"/>
              </a:xfrm>
            </p:grpSpPr>
            <p:grpSp>
              <p:nvGrpSpPr>
                <p:cNvPr id="3707" name="Google Shape;3707;p55"/>
                <p:cNvGrpSpPr/>
                <p:nvPr/>
              </p:nvGrpSpPr>
              <p:grpSpPr>
                <a:xfrm>
                  <a:off x="785350" y="3605478"/>
                  <a:ext cx="376191" cy="102736"/>
                  <a:chOff x="785350" y="3605478"/>
                  <a:chExt cx="376191" cy="102736"/>
                </a:xfrm>
              </p:grpSpPr>
              <p:sp>
                <p:nvSpPr>
                  <p:cNvPr id="3708" name="Google Shape;3708;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55"/>
                <p:cNvGrpSpPr/>
                <p:nvPr/>
              </p:nvGrpSpPr>
              <p:grpSpPr>
                <a:xfrm>
                  <a:off x="1161530" y="3655851"/>
                  <a:ext cx="159131" cy="198872"/>
                  <a:chOff x="1161530" y="3655851"/>
                  <a:chExt cx="159131" cy="198872"/>
                </a:xfrm>
              </p:grpSpPr>
              <p:sp>
                <p:nvSpPr>
                  <p:cNvPr id="3712" name="Google Shape;3712;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4" name="Google Shape;3714;p55"/>
              <p:cNvGrpSpPr/>
              <p:nvPr/>
            </p:nvGrpSpPr>
            <p:grpSpPr>
              <a:xfrm>
                <a:off x="785350" y="4047614"/>
                <a:ext cx="535311" cy="240783"/>
                <a:chOff x="785350" y="4047614"/>
                <a:chExt cx="535311" cy="240783"/>
              </a:xfrm>
            </p:grpSpPr>
            <p:grpSp>
              <p:nvGrpSpPr>
                <p:cNvPr id="3715" name="Google Shape;3715;p55"/>
                <p:cNvGrpSpPr/>
                <p:nvPr/>
              </p:nvGrpSpPr>
              <p:grpSpPr>
                <a:xfrm>
                  <a:off x="1161636" y="4047614"/>
                  <a:ext cx="159025" cy="190415"/>
                  <a:chOff x="1161636" y="4047614"/>
                  <a:chExt cx="159025" cy="190415"/>
                </a:xfrm>
              </p:grpSpPr>
              <p:sp>
                <p:nvSpPr>
                  <p:cNvPr id="3716" name="Google Shape;3716;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5"/>
                <p:cNvGrpSpPr/>
                <p:nvPr/>
              </p:nvGrpSpPr>
              <p:grpSpPr>
                <a:xfrm>
                  <a:off x="785350" y="4185661"/>
                  <a:ext cx="376191" cy="102736"/>
                  <a:chOff x="785350" y="4185661"/>
                  <a:chExt cx="376191" cy="102736"/>
                </a:xfrm>
              </p:grpSpPr>
              <p:sp>
                <p:nvSpPr>
                  <p:cNvPr id="3719" name="Google Shape;3719;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2" name="Google Shape;3722;p55"/>
              <p:cNvGrpSpPr/>
              <p:nvPr/>
            </p:nvGrpSpPr>
            <p:grpSpPr>
              <a:xfrm>
                <a:off x="1501054" y="3605478"/>
                <a:ext cx="526340" cy="249240"/>
                <a:chOff x="1501054" y="3605478"/>
                <a:chExt cx="526340" cy="249240"/>
              </a:xfrm>
            </p:grpSpPr>
            <p:grpSp>
              <p:nvGrpSpPr>
                <p:cNvPr id="3723" name="Google Shape;3723;p55"/>
                <p:cNvGrpSpPr/>
                <p:nvPr/>
              </p:nvGrpSpPr>
              <p:grpSpPr>
                <a:xfrm>
                  <a:off x="1834208" y="3643867"/>
                  <a:ext cx="193185" cy="25622"/>
                  <a:chOff x="1834208" y="3643867"/>
                  <a:chExt cx="193185" cy="25622"/>
                </a:xfrm>
              </p:grpSpPr>
              <p:sp>
                <p:nvSpPr>
                  <p:cNvPr id="3724" name="Google Shape;3724;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6" name="Google Shape;3726;p55"/>
                <p:cNvGrpSpPr/>
                <p:nvPr/>
              </p:nvGrpSpPr>
              <p:grpSpPr>
                <a:xfrm>
                  <a:off x="1501054" y="3605478"/>
                  <a:ext cx="333165" cy="249240"/>
                  <a:chOff x="1501054" y="3605478"/>
                  <a:chExt cx="333165" cy="249240"/>
                </a:xfrm>
              </p:grpSpPr>
              <p:sp>
                <p:nvSpPr>
                  <p:cNvPr id="3727" name="Google Shape;3727;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8" name="Google Shape;3728;p55"/>
                  <p:cNvGrpSpPr/>
                  <p:nvPr/>
                </p:nvGrpSpPr>
                <p:grpSpPr>
                  <a:xfrm>
                    <a:off x="1501054" y="3655851"/>
                    <a:ext cx="155286" cy="198867"/>
                    <a:chOff x="1501054" y="3655851"/>
                    <a:chExt cx="155286" cy="198867"/>
                  </a:xfrm>
                </p:grpSpPr>
                <p:sp>
                  <p:nvSpPr>
                    <p:cNvPr id="3729" name="Google Shape;3729;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31" name="Google Shape;3731;p55"/>
              <p:cNvGrpSpPr/>
              <p:nvPr/>
            </p:nvGrpSpPr>
            <p:grpSpPr>
              <a:xfrm>
                <a:off x="724986" y="3800594"/>
                <a:ext cx="532950" cy="302090"/>
                <a:chOff x="724986" y="3800594"/>
                <a:chExt cx="532950" cy="302090"/>
              </a:xfrm>
            </p:grpSpPr>
            <p:grpSp>
              <p:nvGrpSpPr>
                <p:cNvPr id="3732" name="Google Shape;3732;p55"/>
                <p:cNvGrpSpPr/>
                <p:nvPr/>
              </p:nvGrpSpPr>
              <p:grpSpPr>
                <a:xfrm>
                  <a:off x="724986" y="4044367"/>
                  <a:ext cx="181314" cy="25626"/>
                  <a:chOff x="724986" y="4044367"/>
                  <a:chExt cx="181314" cy="25626"/>
                </a:xfrm>
              </p:grpSpPr>
              <p:sp>
                <p:nvSpPr>
                  <p:cNvPr id="3733" name="Google Shape;3733;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55"/>
                <p:cNvGrpSpPr/>
                <p:nvPr/>
              </p:nvGrpSpPr>
              <p:grpSpPr>
                <a:xfrm>
                  <a:off x="906290" y="3800594"/>
                  <a:ext cx="351646" cy="302090"/>
                  <a:chOff x="906290" y="3800594"/>
                  <a:chExt cx="351646" cy="302090"/>
                </a:xfrm>
              </p:grpSpPr>
              <p:grpSp>
                <p:nvGrpSpPr>
                  <p:cNvPr id="3736" name="Google Shape;3736;p55"/>
                  <p:cNvGrpSpPr/>
                  <p:nvPr/>
                </p:nvGrpSpPr>
                <p:grpSpPr>
                  <a:xfrm>
                    <a:off x="1084172" y="3842857"/>
                    <a:ext cx="173764" cy="217131"/>
                    <a:chOff x="1084172" y="3842857"/>
                    <a:chExt cx="173764" cy="217131"/>
                  </a:xfrm>
                </p:grpSpPr>
                <p:grpSp>
                  <p:nvGrpSpPr>
                    <p:cNvPr id="3737" name="Google Shape;3737;p55"/>
                    <p:cNvGrpSpPr/>
                    <p:nvPr/>
                  </p:nvGrpSpPr>
                  <p:grpSpPr>
                    <a:xfrm>
                      <a:off x="1156862" y="3936509"/>
                      <a:ext cx="101073" cy="25622"/>
                      <a:chOff x="1156862" y="3936509"/>
                      <a:chExt cx="101073" cy="25622"/>
                    </a:xfrm>
                  </p:grpSpPr>
                  <p:sp>
                    <p:nvSpPr>
                      <p:cNvPr id="3738" name="Google Shape;3738;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0" name="Google Shape;3740;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1" name="Google Shape;3741;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55"/>
                <p:cNvGrpSpPr/>
                <p:nvPr/>
              </p:nvGrpSpPr>
              <p:grpSpPr>
                <a:xfrm>
                  <a:off x="724986" y="3830189"/>
                  <a:ext cx="189533" cy="25626"/>
                  <a:chOff x="724986" y="3830189"/>
                  <a:chExt cx="189533" cy="25626"/>
                </a:xfrm>
              </p:grpSpPr>
              <p:sp>
                <p:nvSpPr>
                  <p:cNvPr id="3744" name="Google Shape;3744;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746" name="Google Shape;3746;p55"/>
          <p:cNvGrpSpPr/>
          <p:nvPr/>
        </p:nvGrpSpPr>
        <p:grpSpPr>
          <a:xfrm>
            <a:off x="2249438" y="2249669"/>
            <a:ext cx="948701" cy="935378"/>
            <a:chOff x="2253298" y="2428317"/>
            <a:chExt cx="948701" cy="935378"/>
          </a:xfrm>
        </p:grpSpPr>
        <p:sp>
          <p:nvSpPr>
            <p:cNvPr id="3747" name="Google Shape;3747;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425" name="Google Shape;425;p29"/>
          <p:cNvSpPr txBox="1"/>
          <p:nvPr>
            <p:ph idx="3" type="subTitle"/>
          </p:nvPr>
        </p:nvSpPr>
        <p:spPr>
          <a:xfrm>
            <a:off x="2007600" y="3397975"/>
            <a:ext cx="24663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solidFill>
                <a:srgbClr val="666666"/>
              </a:solidFill>
            </a:endParaRPr>
          </a:p>
        </p:txBody>
      </p:sp>
      <p:sp>
        <p:nvSpPr>
          <p:cNvPr id="426" name="Google Shape;426;p29"/>
          <p:cNvSpPr txBox="1"/>
          <p:nvPr>
            <p:ph idx="1" type="subTitle"/>
          </p:nvPr>
        </p:nvSpPr>
        <p:spPr>
          <a:xfrm>
            <a:off x="2007600" y="2130420"/>
            <a:ext cx="24663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27" name="Google Shape;427;p29"/>
          <p:cNvSpPr txBox="1"/>
          <p:nvPr>
            <p:ph idx="2" type="subTitle"/>
          </p:nvPr>
        </p:nvSpPr>
        <p:spPr>
          <a:xfrm>
            <a:off x="5366402" y="2130420"/>
            <a:ext cx="24663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28" name="Google Shape;428;p29"/>
          <p:cNvSpPr txBox="1"/>
          <p:nvPr>
            <p:ph idx="4" type="subTitle"/>
          </p:nvPr>
        </p:nvSpPr>
        <p:spPr>
          <a:xfrm>
            <a:off x="5366402" y="3397975"/>
            <a:ext cx="24663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29" name="Google Shape;429;p29"/>
          <p:cNvSpPr txBox="1"/>
          <p:nvPr>
            <p:ph idx="5" type="title"/>
          </p:nvPr>
        </p:nvSpPr>
        <p:spPr>
          <a:xfrm>
            <a:off x="1311298" y="1703481"/>
            <a:ext cx="6963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30" name="Google Shape;430;p29"/>
          <p:cNvSpPr txBox="1"/>
          <p:nvPr>
            <p:ph idx="7" type="title"/>
          </p:nvPr>
        </p:nvSpPr>
        <p:spPr>
          <a:xfrm>
            <a:off x="4670095" y="1703481"/>
            <a:ext cx="6963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31" name="Google Shape;431;p29"/>
          <p:cNvSpPr txBox="1"/>
          <p:nvPr>
            <p:ph idx="8" type="title"/>
          </p:nvPr>
        </p:nvSpPr>
        <p:spPr>
          <a:xfrm>
            <a:off x="4670095" y="2948281"/>
            <a:ext cx="6963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32" name="Google Shape;432;p29"/>
          <p:cNvSpPr txBox="1"/>
          <p:nvPr>
            <p:ph idx="6" type="title"/>
          </p:nvPr>
        </p:nvSpPr>
        <p:spPr>
          <a:xfrm>
            <a:off x="1311298" y="2948281"/>
            <a:ext cx="6963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33" name="Google Shape;433;p29"/>
          <p:cNvSpPr txBox="1"/>
          <p:nvPr>
            <p:ph idx="9" type="subTitle"/>
          </p:nvPr>
        </p:nvSpPr>
        <p:spPr>
          <a:xfrm>
            <a:off x="2007598" y="1841775"/>
            <a:ext cx="24663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Theory lesson</a:t>
            </a:r>
            <a:endParaRPr/>
          </a:p>
        </p:txBody>
      </p:sp>
      <p:sp>
        <p:nvSpPr>
          <p:cNvPr id="434" name="Google Shape;434;p29"/>
          <p:cNvSpPr txBox="1"/>
          <p:nvPr>
            <p:ph idx="13" type="subTitle"/>
          </p:nvPr>
        </p:nvSpPr>
        <p:spPr>
          <a:xfrm>
            <a:off x="5366402" y="1841775"/>
            <a:ext cx="24663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a:t>
            </a:r>
            <a:r>
              <a:rPr lang="en"/>
              <a:t> of the topic</a:t>
            </a:r>
            <a:endParaRPr/>
          </a:p>
        </p:txBody>
      </p:sp>
      <p:sp>
        <p:nvSpPr>
          <p:cNvPr id="435" name="Google Shape;435;p29"/>
          <p:cNvSpPr txBox="1"/>
          <p:nvPr>
            <p:ph idx="14" type="subTitle"/>
          </p:nvPr>
        </p:nvSpPr>
        <p:spPr>
          <a:xfrm>
            <a:off x="2007598" y="3143729"/>
            <a:ext cx="24663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Tips</a:t>
            </a:r>
            <a:endParaRPr/>
          </a:p>
        </p:txBody>
      </p:sp>
      <p:sp>
        <p:nvSpPr>
          <p:cNvPr id="436" name="Google Shape;436;p29"/>
          <p:cNvSpPr txBox="1"/>
          <p:nvPr>
            <p:ph idx="15" type="subTitle"/>
          </p:nvPr>
        </p:nvSpPr>
        <p:spPr>
          <a:xfrm>
            <a:off x="5366402" y="3143729"/>
            <a:ext cx="24663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Practical exercise</a:t>
            </a:r>
            <a:endParaRPr/>
          </a:p>
        </p:txBody>
      </p:sp>
      <p:grpSp>
        <p:nvGrpSpPr>
          <p:cNvPr id="437" name="Google Shape;437;p29"/>
          <p:cNvGrpSpPr/>
          <p:nvPr/>
        </p:nvGrpSpPr>
        <p:grpSpPr>
          <a:xfrm flipH="1" rot="-5400000">
            <a:off x="6891585" y="430550"/>
            <a:ext cx="709065" cy="601645"/>
            <a:chOff x="8076238" y="467775"/>
            <a:chExt cx="709065" cy="601645"/>
          </a:xfrm>
        </p:grpSpPr>
        <p:sp>
          <p:nvSpPr>
            <p:cNvPr id="438" name="Google Shape;438;p29"/>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39" name="Google Shape;439;p29"/>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440" name="Google Shape;440;p29"/>
            <p:cNvCxnSpPr>
              <a:stCxn id="438" idx="2"/>
              <a:endCxn id="439"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3" name="Shape 3783"/>
        <p:cNvGrpSpPr/>
        <p:nvPr/>
      </p:nvGrpSpPr>
      <p:grpSpPr>
        <a:xfrm>
          <a:off x="0" y="0"/>
          <a:ext cx="0" cy="0"/>
          <a:chOff x="0" y="0"/>
          <a:chExt cx="0" cy="0"/>
        </a:xfrm>
      </p:grpSpPr>
      <p:grpSp>
        <p:nvGrpSpPr>
          <p:cNvPr id="3784" name="Google Shape;3784;p56"/>
          <p:cNvGrpSpPr/>
          <p:nvPr/>
        </p:nvGrpSpPr>
        <p:grpSpPr>
          <a:xfrm>
            <a:off x="3339745" y="952988"/>
            <a:ext cx="2363393" cy="1017867"/>
            <a:chOff x="3292400" y="1219146"/>
            <a:chExt cx="2615240" cy="1110239"/>
          </a:xfrm>
        </p:grpSpPr>
        <p:sp>
          <p:nvSpPr>
            <p:cNvPr id="3785" name="Google Shape;3785;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786" name="Google Shape;3786;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87" name="Google Shape;3787;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788" name="Google Shape;3788;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789" name="Google Shape;3789;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790" name="Google Shape;3790;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791" name="Google Shape;3791;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792" name="Google Shape;3792;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793" name="Google Shape;3793;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794" name="Google Shape;3794;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795" name="Google Shape;3795;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96" name="Google Shape;3796;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797" name="Google Shape;3797;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98" name="Google Shape;3798;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799" name="Google Shape;3799;p56"/>
            <p:cNvGrpSpPr/>
            <p:nvPr/>
          </p:nvGrpSpPr>
          <p:grpSpPr>
            <a:xfrm>
              <a:off x="3748438" y="1378608"/>
              <a:ext cx="2159202" cy="903971"/>
              <a:chOff x="1683525" y="2179850"/>
              <a:chExt cx="4519050" cy="2134525"/>
            </a:xfrm>
          </p:grpSpPr>
          <p:sp>
            <p:nvSpPr>
              <p:cNvPr id="3800" name="Google Shape;3800;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1" name="Google Shape;3801;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2" name="Google Shape;3802;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3" name="Google Shape;3803;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4" name="Google Shape;3804;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5" name="Google Shape;3805;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6" name="Google Shape;3806;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7" name="Google Shape;3807;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8" name="Google Shape;3808;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09" name="Google Shape;3809;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10" name="Google Shape;3810;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11" name="Google Shape;3811;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812" name="Google Shape;3812;p56"/>
          <p:cNvGraphicFramePr/>
          <p:nvPr/>
        </p:nvGraphicFramePr>
        <p:xfrm>
          <a:off x="5935838" y="2130461"/>
          <a:ext cx="3000000" cy="3000000"/>
        </p:xfrm>
        <a:graphic>
          <a:graphicData uri="http://schemas.openxmlformats.org/drawingml/2006/table">
            <a:tbl>
              <a:tblPr>
                <a:noFill/>
                <a:tableStyleId>{A2B56560-FD04-404D-861E-490799A9B9A1}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813" name="Google Shape;3813;p56"/>
          <p:cNvGrpSpPr/>
          <p:nvPr/>
        </p:nvGrpSpPr>
        <p:grpSpPr>
          <a:xfrm>
            <a:off x="5935948" y="3189058"/>
            <a:ext cx="2496964" cy="1001454"/>
            <a:chOff x="1919611" y="789980"/>
            <a:chExt cx="1474179" cy="606868"/>
          </a:xfrm>
        </p:grpSpPr>
        <p:cxnSp>
          <p:nvCxnSpPr>
            <p:cNvPr id="3814" name="Google Shape;3814;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15" name="Google Shape;3815;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16" name="Google Shape;3816;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817" name="Google Shape;3817;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818" name="Google Shape;3818;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819" name="Google Shape;3819;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820" name="Google Shape;3820;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821" name="Google Shape;3821;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828" name="Google Shape;3828;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829" name="Google Shape;3829;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830" name="Google Shape;3830;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56"/>
          <p:cNvGrpSpPr/>
          <p:nvPr/>
        </p:nvGrpSpPr>
        <p:grpSpPr>
          <a:xfrm>
            <a:off x="712562" y="998017"/>
            <a:ext cx="2394370" cy="976502"/>
            <a:chOff x="749309" y="1112739"/>
            <a:chExt cx="2371603" cy="976502"/>
          </a:xfrm>
        </p:grpSpPr>
        <p:sp>
          <p:nvSpPr>
            <p:cNvPr id="3832" name="Google Shape;3832;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864" name="Google Shape;3864;p56"/>
          <p:cNvGraphicFramePr/>
          <p:nvPr/>
        </p:nvGraphicFramePr>
        <p:xfrm>
          <a:off x="5935863" y="996311"/>
          <a:ext cx="3000000" cy="3000000"/>
        </p:xfrm>
        <a:graphic>
          <a:graphicData uri="http://schemas.openxmlformats.org/drawingml/2006/table">
            <a:tbl>
              <a:tblPr>
                <a:noFill/>
                <a:tableStyleId>{A2B56560-FD04-404D-861E-490799A9B9A1}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865" name="Google Shape;3865;p56"/>
          <p:cNvGraphicFramePr/>
          <p:nvPr/>
        </p:nvGraphicFramePr>
        <p:xfrm>
          <a:off x="3342575" y="2130461"/>
          <a:ext cx="3000000" cy="3000000"/>
        </p:xfrm>
        <a:graphic>
          <a:graphicData uri="http://schemas.openxmlformats.org/drawingml/2006/table">
            <a:tbl>
              <a:tblPr>
                <a:noFill/>
                <a:tableStyleId>{A2B56560-FD04-404D-861E-490799A9B9A1}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66" name="Google Shape;3866;p56"/>
          <p:cNvGrpSpPr/>
          <p:nvPr/>
        </p:nvGrpSpPr>
        <p:grpSpPr>
          <a:xfrm>
            <a:off x="4086505" y="2517104"/>
            <a:ext cx="1517436" cy="74460"/>
            <a:chOff x="3980086" y="2804397"/>
            <a:chExt cx="1227600" cy="66900"/>
          </a:xfrm>
        </p:grpSpPr>
        <p:sp>
          <p:nvSpPr>
            <p:cNvPr id="3867" name="Google Shape;3867;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56"/>
          <p:cNvGrpSpPr/>
          <p:nvPr/>
        </p:nvGrpSpPr>
        <p:grpSpPr>
          <a:xfrm>
            <a:off x="4711569" y="2809692"/>
            <a:ext cx="892956" cy="74460"/>
            <a:chOff x="3980086" y="2804397"/>
            <a:chExt cx="1227600" cy="66900"/>
          </a:xfrm>
        </p:grpSpPr>
        <p:sp>
          <p:nvSpPr>
            <p:cNvPr id="3870" name="Google Shape;3870;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56"/>
          <p:cNvGrpSpPr/>
          <p:nvPr/>
        </p:nvGrpSpPr>
        <p:grpSpPr>
          <a:xfrm>
            <a:off x="3344661" y="3168575"/>
            <a:ext cx="2363244" cy="1005943"/>
            <a:chOff x="3358415" y="3361302"/>
            <a:chExt cx="2363244" cy="1024695"/>
          </a:xfrm>
        </p:grpSpPr>
        <p:grpSp>
          <p:nvGrpSpPr>
            <p:cNvPr id="3873" name="Google Shape;3873;p56"/>
            <p:cNvGrpSpPr/>
            <p:nvPr/>
          </p:nvGrpSpPr>
          <p:grpSpPr>
            <a:xfrm>
              <a:off x="3358415" y="3361302"/>
              <a:ext cx="441300" cy="1024695"/>
              <a:chOff x="3358415" y="3361302"/>
              <a:chExt cx="441300" cy="1024695"/>
            </a:xfrm>
          </p:grpSpPr>
          <p:sp>
            <p:nvSpPr>
              <p:cNvPr id="3874" name="Google Shape;3874;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56"/>
            <p:cNvGrpSpPr/>
            <p:nvPr/>
          </p:nvGrpSpPr>
          <p:grpSpPr>
            <a:xfrm>
              <a:off x="3838901" y="3361302"/>
              <a:ext cx="441300" cy="1024695"/>
              <a:chOff x="3838901" y="3361302"/>
              <a:chExt cx="441300" cy="1024695"/>
            </a:xfrm>
          </p:grpSpPr>
          <p:sp>
            <p:nvSpPr>
              <p:cNvPr id="3881" name="Google Shape;3881;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56"/>
            <p:cNvGrpSpPr/>
            <p:nvPr/>
          </p:nvGrpSpPr>
          <p:grpSpPr>
            <a:xfrm>
              <a:off x="4319387" y="3361302"/>
              <a:ext cx="441300" cy="1024695"/>
              <a:chOff x="4319387" y="3361302"/>
              <a:chExt cx="441300" cy="1024695"/>
            </a:xfrm>
          </p:grpSpPr>
          <p:sp>
            <p:nvSpPr>
              <p:cNvPr id="3888" name="Google Shape;3888;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56"/>
            <p:cNvGrpSpPr/>
            <p:nvPr/>
          </p:nvGrpSpPr>
          <p:grpSpPr>
            <a:xfrm>
              <a:off x="4799873" y="3361302"/>
              <a:ext cx="441300" cy="1024695"/>
              <a:chOff x="4799873" y="3361302"/>
              <a:chExt cx="441300" cy="1024695"/>
            </a:xfrm>
          </p:grpSpPr>
          <p:sp>
            <p:nvSpPr>
              <p:cNvPr id="3895" name="Google Shape;3895;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56"/>
            <p:cNvGrpSpPr/>
            <p:nvPr/>
          </p:nvGrpSpPr>
          <p:grpSpPr>
            <a:xfrm>
              <a:off x="5280360" y="3361302"/>
              <a:ext cx="441300" cy="1024695"/>
              <a:chOff x="5280360" y="3361302"/>
              <a:chExt cx="441300" cy="1024695"/>
            </a:xfrm>
          </p:grpSpPr>
          <p:sp>
            <p:nvSpPr>
              <p:cNvPr id="3902" name="Google Shape;3902;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908" name="Google Shape;3908;p56"/>
          <p:cNvGraphicFramePr/>
          <p:nvPr/>
        </p:nvGraphicFramePr>
        <p:xfrm>
          <a:off x="711088" y="2130461"/>
          <a:ext cx="3000000" cy="3000000"/>
        </p:xfrm>
        <a:graphic>
          <a:graphicData uri="http://schemas.openxmlformats.org/drawingml/2006/table">
            <a:tbl>
              <a:tblPr>
                <a:noFill/>
                <a:tableStyleId>{A2B56560-FD04-404D-861E-490799A9B9A1}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09" name="Google Shape;3909;p56"/>
          <p:cNvGrpSpPr/>
          <p:nvPr/>
        </p:nvGrpSpPr>
        <p:grpSpPr>
          <a:xfrm>
            <a:off x="712613" y="3180186"/>
            <a:ext cx="2403614" cy="1005900"/>
            <a:chOff x="726450" y="3372825"/>
            <a:chExt cx="2403614" cy="1005900"/>
          </a:xfrm>
        </p:grpSpPr>
        <p:grpSp>
          <p:nvGrpSpPr>
            <p:cNvPr id="3910" name="Google Shape;3910;p56"/>
            <p:cNvGrpSpPr/>
            <p:nvPr/>
          </p:nvGrpSpPr>
          <p:grpSpPr>
            <a:xfrm>
              <a:off x="726450" y="3696000"/>
              <a:ext cx="2403614" cy="500898"/>
              <a:chOff x="726450" y="3696000"/>
              <a:chExt cx="2403614" cy="500898"/>
            </a:xfrm>
          </p:grpSpPr>
          <p:sp>
            <p:nvSpPr>
              <p:cNvPr id="3911" name="Google Shape;3911;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12" name="Google Shape;3912;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13" name="Google Shape;3913;p56"/>
            <p:cNvGrpSpPr/>
            <p:nvPr/>
          </p:nvGrpSpPr>
          <p:grpSpPr>
            <a:xfrm>
              <a:off x="1348050" y="3372825"/>
              <a:ext cx="1720425" cy="1005900"/>
              <a:chOff x="1348050" y="3372825"/>
              <a:chExt cx="1720425" cy="1005900"/>
            </a:xfrm>
          </p:grpSpPr>
          <p:sp>
            <p:nvSpPr>
              <p:cNvPr id="3914" name="Google Shape;3914;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15" name="Google Shape;3915;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16" name="Google Shape;3916;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17" name="Google Shape;3917;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18" name="Google Shape;3918;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19" name="Google Shape;3919;p56"/>
            <p:cNvGrpSpPr/>
            <p:nvPr/>
          </p:nvGrpSpPr>
          <p:grpSpPr>
            <a:xfrm>
              <a:off x="1455707" y="3731058"/>
              <a:ext cx="1491150" cy="417657"/>
              <a:chOff x="1455707" y="3731058"/>
              <a:chExt cx="1491150" cy="417657"/>
            </a:xfrm>
          </p:grpSpPr>
          <p:grpSp>
            <p:nvGrpSpPr>
              <p:cNvPr id="3920" name="Google Shape;3920;p56"/>
              <p:cNvGrpSpPr/>
              <p:nvPr/>
            </p:nvGrpSpPr>
            <p:grpSpPr>
              <a:xfrm>
                <a:off x="1472938" y="3745828"/>
                <a:ext cx="72126" cy="53788"/>
                <a:chOff x="1472938" y="3745828"/>
                <a:chExt cx="72126" cy="53788"/>
              </a:xfrm>
            </p:grpSpPr>
            <p:sp>
              <p:nvSpPr>
                <p:cNvPr id="3921" name="Google Shape;3921;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56"/>
              <p:cNvGrpSpPr/>
              <p:nvPr/>
            </p:nvGrpSpPr>
            <p:grpSpPr>
              <a:xfrm>
                <a:off x="1819181" y="4089633"/>
                <a:ext cx="72126" cy="53788"/>
                <a:chOff x="1819181" y="4089633"/>
                <a:chExt cx="72126" cy="53788"/>
              </a:xfrm>
            </p:grpSpPr>
            <p:sp>
              <p:nvSpPr>
                <p:cNvPr id="3924" name="Google Shape;3924;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56"/>
              <p:cNvGrpSpPr/>
              <p:nvPr/>
            </p:nvGrpSpPr>
            <p:grpSpPr>
              <a:xfrm>
                <a:off x="1455707" y="4084171"/>
                <a:ext cx="64321" cy="64544"/>
                <a:chOff x="1455707" y="4084171"/>
                <a:chExt cx="64321" cy="64544"/>
              </a:xfrm>
            </p:grpSpPr>
            <p:sp>
              <p:nvSpPr>
                <p:cNvPr id="3927" name="Google Shape;3927;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9" name="Google Shape;3929;p56"/>
              <p:cNvGrpSpPr/>
              <p:nvPr/>
            </p:nvGrpSpPr>
            <p:grpSpPr>
              <a:xfrm>
                <a:off x="1818610" y="3731058"/>
                <a:ext cx="64321" cy="64544"/>
                <a:chOff x="1818610" y="3731058"/>
                <a:chExt cx="64321" cy="64544"/>
              </a:xfrm>
            </p:grpSpPr>
            <p:sp>
              <p:nvSpPr>
                <p:cNvPr id="3930" name="Google Shape;3930;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56"/>
              <p:cNvGrpSpPr/>
              <p:nvPr/>
            </p:nvGrpSpPr>
            <p:grpSpPr>
              <a:xfrm>
                <a:off x="2172491" y="4089633"/>
                <a:ext cx="72126" cy="53788"/>
                <a:chOff x="2172491" y="4089633"/>
                <a:chExt cx="72126" cy="53788"/>
              </a:xfrm>
            </p:grpSpPr>
            <p:sp>
              <p:nvSpPr>
                <p:cNvPr id="3933" name="Google Shape;3933;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56"/>
              <p:cNvGrpSpPr/>
              <p:nvPr/>
            </p:nvGrpSpPr>
            <p:grpSpPr>
              <a:xfrm>
                <a:off x="2171920" y="3731058"/>
                <a:ext cx="64321" cy="64544"/>
                <a:chOff x="2171920" y="3731058"/>
                <a:chExt cx="64321" cy="64544"/>
              </a:xfrm>
            </p:grpSpPr>
            <p:sp>
              <p:nvSpPr>
                <p:cNvPr id="3936" name="Google Shape;3936;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56"/>
              <p:cNvGrpSpPr/>
              <p:nvPr/>
            </p:nvGrpSpPr>
            <p:grpSpPr>
              <a:xfrm>
                <a:off x="2874730" y="3745828"/>
                <a:ext cx="72126" cy="53788"/>
                <a:chOff x="2874730" y="3745828"/>
                <a:chExt cx="72126" cy="53788"/>
              </a:xfrm>
            </p:grpSpPr>
            <p:sp>
              <p:nvSpPr>
                <p:cNvPr id="3939" name="Google Shape;3939;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56"/>
              <p:cNvGrpSpPr/>
              <p:nvPr/>
            </p:nvGrpSpPr>
            <p:grpSpPr>
              <a:xfrm>
                <a:off x="2878589" y="4081481"/>
                <a:ext cx="64321" cy="64544"/>
                <a:chOff x="2878589" y="4081481"/>
                <a:chExt cx="64321" cy="64544"/>
              </a:xfrm>
            </p:grpSpPr>
            <p:sp>
              <p:nvSpPr>
                <p:cNvPr id="3942" name="Google Shape;3942;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56"/>
              <p:cNvGrpSpPr/>
              <p:nvPr/>
            </p:nvGrpSpPr>
            <p:grpSpPr>
              <a:xfrm>
                <a:off x="2525796" y="4089633"/>
                <a:ext cx="72126" cy="53788"/>
                <a:chOff x="2525796" y="4089633"/>
                <a:chExt cx="72126" cy="53788"/>
              </a:xfrm>
            </p:grpSpPr>
            <p:sp>
              <p:nvSpPr>
                <p:cNvPr id="3945" name="Google Shape;3945;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56"/>
              <p:cNvGrpSpPr/>
              <p:nvPr/>
            </p:nvGrpSpPr>
            <p:grpSpPr>
              <a:xfrm>
                <a:off x="2525225" y="3731058"/>
                <a:ext cx="64321" cy="64544"/>
                <a:chOff x="2525225" y="3731058"/>
                <a:chExt cx="64321" cy="64544"/>
              </a:xfrm>
            </p:grpSpPr>
            <p:sp>
              <p:nvSpPr>
                <p:cNvPr id="3948" name="Google Shape;3948;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3" name="Shape 3953"/>
        <p:cNvGrpSpPr/>
        <p:nvPr/>
      </p:nvGrpSpPr>
      <p:grpSpPr>
        <a:xfrm>
          <a:off x="0" y="0"/>
          <a:ext cx="0" cy="0"/>
          <a:chOff x="0" y="0"/>
          <a:chExt cx="0" cy="0"/>
        </a:xfrm>
      </p:grpSpPr>
      <p:grpSp>
        <p:nvGrpSpPr>
          <p:cNvPr id="3954" name="Google Shape;3954;p57"/>
          <p:cNvGrpSpPr/>
          <p:nvPr/>
        </p:nvGrpSpPr>
        <p:grpSpPr>
          <a:xfrm>
            <a:off x="5780153" y="1859606"/>
            <a:ext cx="671400" cy="674856"/>
            <a:chOff x="5780148" y="1859605"/>
            <a:chExt cx="671400" cy="674856"/>
          </a:xfrm>
        </p:grpSpPr>
        <p:sp>
          <p:nvSpPr>
            <p:cNvPr id="3955" name="Google Shape;3955;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57"/>
          <p:cNvGrpSpPr/>
          <p:nvPr/>
        </p:nvGrpSpPr>
        <p:grpSpPr>
          <a:xfrm>
            <a:off x="716996" y="971307"/>
            <a:ext cx="845921" cy="690752"/>
            <a:chOff x="732428" y="1198513"/>
            <a:chExt cx="845921" cy="690752"/>
          </a:xfrm>
        </p:grpSpPr>
        <p:grpSp>
          <p:nvGrpSpPr>
            <p:cNvPr id="3960" name="Google Shape;3960;p57"/>
            <p:cNvGrpSpPr/>
            <p:nvPr/>
          </p:nvGrpSpPr>
          <p:grpSpPr>
            <a:xfrm>
              <a:off x="823030" y="1198513"/>
              <a:ext cx="755319" cy="690752"/>
              <a:chOff x="823030" y="1198513"/>
              <a:chExt cx="755319" cy="690752"/>
            </a:xfrm>
          </p:grpSpPr>
          <p:sp>
            <p:nvSpPr>
              <p:cNvPr id="3961" name="Google Shape;3961;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3" name="Google Shape;3963;p57"/>
            <p:cNvGrpSpPr/>
            <p:nvPr/>
          </p:nvGrpSpPr>
          <p:grpSpPr>
            <a:xfrm>
              <a:off x="732428" y="1239937"/>
              <a:ext cx="739912" cy="607886"/>
              <a:chOff x="732428" y="1239937"/>
              <a:chExt cx="739912" cy="607886"/>
            </a:xfrm>
          </p:grpSpPr>
          <p:sp>
            <p:nvSpPr>
              <p:cNvPr id="3964" name="Google Shape;3964;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57"/>
            <p:cNvGrpSpPr/>
            <p:nvPr/>
          </p:nvGrpSpPr>
          <p:grpSpPr>
            <a:xfrm>
              <a:off x="732428" y="1277018"/>
              <a:ext cx="702832" cy="533758"/>
              <a:chOff x="732428" y="1277018"/>
              <a:chExt cx="702832" cy="533758"/>
            </a:xfrm>
          </p:grpSpPr>
          <p:sp>
            <p:nvSpPr>
              <p:cNvPr id="3967" name="Google Shape;3967;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57"/>
            <p:cNvGrpSpPr/>
            <p:nvPr/>
          </p:nvGrpSpPr>
          <p:grpSpPr>
            <a:xfrm>
              <a:off x="931170" y="1306653"/>
              <a:ext cx="647179" cy="474455"/>
              <a:chOff x="931170" y="1306653"/>
              <a:chExt cx="647179" cy="474455"/>
            </a:xfrm>
          </p:grpSpPr>
          <p:sp>
            <p:nvSpPr>
              <p:cNvPr id="3970" name="Google Shape;3970;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2" name="Google Shape;3972;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57"/>
          <p:cNvGrpSpPr/>
          <p:nvPr/>
        </p:nvGrpSpPr>
        <p:grpSpPr>
          <a:xfrm>
            <a:off x="3948605" y="971313"/>
            <a:ext cx="634656" cy="699982"/>
            <a:chOff x="5985650" y="2860025"/>
            <a:chExt cx="1396075" cy="1539775"/>
          </a:xfrm>
        </p:grpSpPr>
        <p:sp>
          <p:nvSpPr>
            <p:cNvPr id="3974" name="Google Shape;3974;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57"/>
          <p:cNvGrpSpPr/>
          <p:nvPr/>
        </p:nvGrpSpPr>
        <p:grpSpPr>
          <a:xfrm>
            <a:off x="4704254" y="971307"/>
            <a:ext cx="725845" cy="699975"/>
            <a:chOff x="4249973" y="1201875"/>
            <a:chExt cx="1958568" cy="1888762"/>
          </a:xfrm>
        </p:grpSpPr>
        <p:sp>
          <p:nvSpPr>
            <p:cNvPr id="4007" name="Google Shape;4007;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8" name="Google Shape;4008;p57"/>
            <p:cNvGrpSpPr/>
            <p:nvPr/>
          </p:nvGrpSpPr>
          <p:grpSpPr>
            <a:xfrm>
              <a:off x="5853086" y="1789142"/>
              <a:ext cx="355454" cy="1048099"/>
              <a:chOff x="5576108" y="2016725"/>
              <a:chExt cx="565200" cy="1666560"/>
            </a:xfrm>
          </p:grpSpPr>
          <p:sp>
            <p:nvSpPr>
              <p:cNvPr id="4009" name="Google Shape;4009;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10" name="Google Shape;4010;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57"/>
            <p:cNvGrpSpPr/>
            <p:nvPr/>
          </p:nvGrpSpPr>
          <p:grpSpPr>
            <a:xfrm>
              <a:off x="4869455" y="2691676"/>
              <a:ext cx="1013897" cy="398961"/>
              <a:chOff x="4012057" y="3451825"/>
              <a:chExt cx="1612175" cy="634379"/>
            </a:xfrm>
          </p:grpSpPr>
          <p:sp>
            <p:nvSpPr>
              <p:cNvPr id="4012" name="Google Shape;4012;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13" name="Google Shape;4013;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57"/>
            <p:cNvGrpSpPr/>
            <p:nvPr/>
          </p:nvGrpSpPr>
          <p:grpSpPr>
            <a:xfrm>
              <a:off x="4276937" y="2155961"/>
              <a:ext cx="651965" cy="891358"/>
              <a:chOff x="3069908" y="2599997"/>
              <a:chExt cx="1036675" cy="1417328"/>
            </a:xfrm>
          </p:grpSpPr>
          <p:sp>
            <p:nvSpPr>
              <p:cNvPr id="4015" name="Google Shape;4015;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16" name="Google Shape;4016;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57"/>
            <p:cNvGrpSpPr/>
            <p:nvPr/>
          </p:nvGrpSpPr>
          <p:grpSpPr>
            <a:xfrm>
              <a:off x="5054918" y="1201875"/>
              <a:ext cx="999548" cy="602711"/>
              <a:chOff x="4306958" y="1082925"/>
              <a:chExt cx="1589359" cy="958358"/>
            </a:xfrm>
          </p:grpSpPr>
          <p:sp>
            <p:nvSpPr>
              <p:cNvPr id="4018" name="Google Shape;4018;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19" name="Google Shape;4019;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57"/>
            <p:cNvGrpSpPr/>
            <p:nvPr/>
          </p:nvGrpSpPr>
          <p:grpSpPr>
            <a:xfrm>
              <a:off x="4249973" y="1303451"/>
              <a:ext cx="799317" cy="841334"/>
              <a:chOff x="3027033" y="1244439"/>
              <a:chExt cx="1270977" cy="1337786"/>
            </a:xfrm>
          </p:grpSpPr>
          <p:sp>
            <p:nvSpPr>
              <p:cNvPr id="4021" name="Google Shape;4021;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22" name="Google Shape;4022;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3" name="Google Shape;4023;p57"/>
          <p:cNvGrpSpPr/>
          <p:nvPr/>
        </p:nvGrpSpPr>
        <p:grpSpPr>
          <a:xfrm>
            <a:off x="4057119" y="1858087"/>
            <a:ext cx="750769" cy="683784"/>
            <a:chOff x="4204684" y="2104422"/>
            <a:chExt cx="699822" cy="637382"/>
          </a:xfrm>
        </p:grpSpPr>
        <p:grpSp>
          <p:nvGrpSpPr>
            <p:cNvPr id="4024" name="Google Shape;4024;p57"/>
            <p:cNvGrpSpPr/>
            <p:nvPr/>
          </p:nvGrpSpPr>
          <p:grpSpPr>
            <a:xfrm>
              <a:off x="4204684" y="2430067"/>
              <a:ext cx="342957" cy="311738"/>
              <a:chOff x="4204684" y="2430067"/>
              <a:chExt cx="342957" cy="311738"/>
            </a:xfrm>
          </p:grpSpPr>
          <p:sp>
            <p:nvSpPr>
              <p:cNvPr id="4025" name="Google Shape;4025;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57"/>
            <p:cNvGrpSpPr/>
            <p:nvPr/>
          </p:nvGrpSpPr>
          <p:grpSpPr>
            <a:xfrm>
              <a:off x="4561586" y="2430067"/>
              <a:ext cx="342920" cy="311738"/>
              <a:chOff x="4561586" y="2430067"/>
              <a:chExt cx="342920" cy="311738"/>
            </a:xfrm>
          </p:grpSpPr>
          <p:sp>
            <p:nvSpPr>
              <p:cNvPr id="4028" name="Google Shape;4028;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57"/>
            <p:cNvGrpSpPr/>
            <p:nvPr/>
          </p:nvGrpSpPr>
          <p:grpSpPr>
            <a:xfrm>
              <a:off x="4561586" y="2104422"/>
              <a:ext cx="342920" cy="311738"/>
              <a:chOff x="4561586" y="2104422"/>
              <a:chExt cx="342920" cy="311738"/>
            </a:xfrm>
          </p:grpSpPr>
          <p:sp>
            <p:nvSpPr>
              <p:cNvPr id="4031" name="Google Shape;4031;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57"/>
            <p:cNvGrpSpPr/>
            <p:nvPr/>
          </p:nvGrpSpPr>
          <p:grpSpPr>
            <a:xfrm>
              <a:off x="4204684" y="2104422"/>
              <a:ext cx="342957" cy="311664"/>
              <a:chOff x="4204684" y="2104422"/>
              <a:chExt cx="342957" cy="311664"/>
            </a:xfrm>
          </p:grpSpPr>
          <p:sp>
            <p:nvSpPr>
              <p:cNvPr id="4034" name="Google Shape;4034;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6" name="Google Shape;4036;p57"/>
          <p:cNvGrpSpPr/>
          <p:nvPr/>
        </p:nvGrpSpPr>
        <p:grpSpPr>
          <a:xfrm>
            <a:off x="5521552" y="971301"/>
            <a:ext cx="660591" cy="688867"/>
            <a:chOff x="5830645" y="1267368"/>
            <a:chExt cx="530340" cy="553040"/>
          </a:xfrm>
        </p:grpSpPr>
        <p:sp>
          <p:nvSpPr>
            <p:cNvPr id="4037" name="Google Shape;4037;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8" name="Google Shape;4038;p57"/>
            <p:cNvGrpSpPr/>
            <p:nvPr/>
          </p:nvGrpSpPr>
          <p:grpSpPr>
            <a:xfrm>
              <a:off x="5830645" y="1267368"/>
              <a:ext cx="259743" cy="269909"/>
              <a:chOff x="5830645" y="1267368"/>
              <a:chExt cx="259743" cy="269909"/>
            </a:xfrm>
          </p:grpSpPr>
          <p:sp>
            <p:nvSpPr>
              <p:cNvPr id="4039" name="Google Shape;4039;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57"/>
            <p:cNvGrpSpPr/>
            <p:nvPr/>
          </p:nvGrpSpPr>
          <p:grpSpPr>
            <a:xfrm>
              <a:off x="6101293" y="1267368"/>
              <a:ext cx="259692" cy="269909"/>
              <a:chOff x="6101293" y="1267368"/>
              <a:chExt cx="259692" cy="269909"/>
            </a:xfrm>
          </p:grpSpPr>
          <p:sp>
            <p:nvSpPr>
              <p:cNvPr id="4042" name="Google Shape;4042;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57"/>
            <p:cNvGrpSpPr/>
            <p:nvPr/>
          </p:nvGrpSpPr>
          <p:grpSpPr>
            <a:xfrm>
              <a:off x="5830645" y="1550500"/>
              <a:ext cx="259692" cy="269909"/>
              <a:chOff x="5830645" y="1550500"/>
              <a:chExt cx="259692" cy="269909"/>
            </a:xfrm>
          </p:grpSpPr>
          <p:sp>
            <p:nvSpPr>
              <p:cNvPr id="4045" name="Google Shape;4045;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57"/>
            <p:cNvGrpSpPr/>
            <p:nvPr/>
          </p:nvGrpSpPr>
          <p:grpSpPr>
            <a:xfrm>
              <a:off x="6101293" y="1550500"/>
              <a:ext cx="259692" cy="269909"/>
              <a:chOff x="6101293" y="1550500"/>
              <a:chExt cx="259692" cy="269909"/>
            </a:xfrm>
          </p:grpSpPr>
          <p:sp>
            <p:nvSpPr>
              <p:cNvPr id="4048" name="Google Shape;4048;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0" name="Google Shape;4050;p57"/>
          <p:cNvGrpSpPr/>
          <p:nvPr/>
        </p:nvGrpSpPr>
        <p:grpSpPr>
          <a:xfrm>
            <a:off x="723705" y="1861761"/>
            <a:ext cx="697154" cy="679574"/>
            <a:chOff x="2679875" y="2361475"/>
            <a:chExt cx="780425" cy="760575"/>
          </a:xfrm>
        </p:grpSpPr>
        <p:sp>
          <p:nvSpPr>
            <p:cNvPr id="4051" name="Google Shape;4051;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57"/>
          <p:cNvGrpSpPr/>
          <p:nvPr/>
        </p:nvGrpSpPr>
        <p:grpSpPr>
          <a:xfrm>
            <a:off x="3122864" y="971353"/>
            <a:ext cx="735829" cy="684547"/>
            <a:chOff x="3351965" y="1148808"/>
            <a:chExt cx="750770" cy="698375"/>
          </a:xfrm>
        </p:grpSpPr>
        <p:grpSp>
          <p:nvGrpSpPr>
            <p:cNvPr id="4058" name="Google Shape;4058;p57"/>
            <p:cNvGrpSpPr/>
            <p:nvPr/>
          </p:nvGrpSpPr>
          <p:grpSpPr>
            <a:xfrm>
              <a:off x="3586796" y="1148808"/>
              <a:ext cx="294857" cy="286830"/>
              <a:chOff x="3750225" y="1774000"/>
              <a:chExt cx="149575" cy="145525"/>
            </a:xfrm>
          </p:grpSpPr>
          <p:sp>
            <p:nvSpPr>
              <p:cNvPr id="4059" name="Google Shape;4059;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57"/>
            <p:cNvGrpSpPr/>
            <p:nvPr/>
          </p:nvGrpSpPr>
          <p:grpSpPr>
            <a:xfrm>
              <a:off x="3779245" y="1375768"/>
              <a:ext cx="323490" cy="286978"/>
              <a:chOff x="3847850" y="1889150"/>
              <a:chExt cx="164100" cy="145600"/>
            </a:xfrm>
          </p:grpSpPr>
          <p:sp>
            <p:nvSpPr>
              <p:cNvPr id="4062" name="Google Shape;4062;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57"/>
            <p:cNvGrpSpPr/>
            <p:nvPr/>
          </p:nvGrpSpPr>
          <p:grpSpPr>
            <a:xfrm>
              <a:off x="3351965" y="1330435"/>
              <a:ext cx="295449" cy="285401"/>
              <a:chOff x="3631100" y="1866150"/>
              <a:chExt cx="149875" cy="144800"/>
            </a:xfrm>
          </p:grpSpPr>
          <p:sp>
            <p:nvSpPr>
              <p:cNvPr id="4065" name="Google Shape;4065;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57"/>
            <p:cNvGrpSpPr/>
            <p:nvPr/>
          </p:nvGrpSpPr>
          <p:grpSpPr>
            <a:xfrm>
              <a:off x="3548208" y="1560352"/>
              <a:ext cx="294808" cy="286830"/>
              <a:chOff x="3730650" y="1982800"/>
              <a:chExt cx="149550" cy="145525"/>
            </a:xfrm>
          </p:grpSpPr>
          <p:sp>
            <p:nvSpPr>
              <p:cNvPr id="4068" name="Google Shape;4068;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0" name="Google Shape;4070;p57"/>
          <p:cNvGrpSpPr/>
          <p:nvPr/>
        </p:nvGrpSpPr>
        <p:grpSpPr>
          <a:xfrm>
            <a:off x="7624517" y="971307"/>
            <a:ext cx="804565" cy="677795"/>
            <a:chOff x="7636443" y="1204988"/>
            <a:chExt cx="804565" cy="677795"/>
          </a:xfrm>
        </p:grpSpPr>
        <p:grpSp>
          <p:nvGrpSpPr>
            <p:cNvPr id="4071" name="Google Shape;4071;p57"/>
            <p:cNvGrpSpPr/>
            <p:nvPr/>
          </p:nvGrpSpPr>
          <p:grpSpPr>
            <a:xfrm>
              <a:off x="7636443" y="1509705"/>
              <a:ext cx="804565" cy="373078"/>
              <a:chOff x="7636443" y="1509705"/>
              <a:chExt cx="804565" cy="373078"/>
            </a:xfrm>
          </p:grpSpPr>
          <p:sp>
            <p:nvSpPr>
              <p:cNvPr id="4072" name="Google Shape;4072;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57"/>
            <p:cNvGrpSpPr/>
            <p:nvPr/>
          </p:nvGrpSpPr>
          <p:grpSpPr>
            <a:xfrm>
              <a:off x="7636443" y="1408133"/>
              <a:ext cx="804565" cy="373078"/>
              <a:chOff x="7636443" y="1408133"/>
              <a:chExt cx="804565" cy="373078"/>
            </a:xfrm>
          </p:grpSpPr>
          <p:sp>
            <p:nvSpPr>
              <p:cNvPr id="4075" name="Google Shape;4075;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57"/>
            <p:cNvGrpSpPr/>
            <p:nvPr/>
          </p:nvGrpSpPr>
          <p:grpSpPr>
            <a:xfrm>
              <a:off x="7636443" y="1306560"/>
              <a:ext cx="804565" cy="373078"/>
              <a:chOff x="7636443" y="1306560"/>
              <a:chExt cx="804565" cy="373078"/>
            </a:xfrm>
          </p:grpSpPr>
          <p:sp>
            <p:nvSpPr>
              <p:cNvPr id="4078" name="Google Shape;4078;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57"/>
            <p:cNvGrpSpPr/>
            <p:nvPr/>
          </p:nvGrpSpPr>
          <p:grpSpPr>
            <a:xfrm>
              <a:off x="7636443" y="1204988"/>
              <a:ext cx="804565" cy="373078"/>
              <a:chOff x="7636443" y="1204988"/>
              <a:chExt cx="804565" cy="373078"/>
            </a:xfrm>
          </p:grpSpPr>
          <p:sp>
            <p:nvSpPr>
              <p:cNvPr id="4081" name="Google Shape;4081;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3" name="Google Shape;4083;p57"/>
          <p:cNvGrpSpPr/>
          <p:nvPr/>
        </p:nvGrpSpPr>
        <p:grpSpPr>
          <a:xfrm>
            <a:off x="4963363" y="1878721"/>
            <a:ext cx="661339" cy="661188"/>
            <a:chOff x="3990000" y="975400"/>
            <a:chExt cx="3934200" cy="3933300"/>
          </a:xfrm>
        </p:grpSpPr>
        <p:sp>
          <p:nvSpPr>
            <p:cNvPr id="4084" name="Google Shape;4084;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57"/>
          <p:cNvGrpSpPr/>
          <p:nvPr/>
        </p:nvGrpSpPr>
        <p:grpSpPr>
          <a:xfrm>
            <a:off x="6607011" y="1857359"/>
            <a:ext cx="868881" cy="684241"/>
            <a:chOff x="6598259" y="2078634"/>
            <a:chExt cx="868881" cy="684241"/>
          </a:xfrm>
        </p:grpSpPr>
        <p:sp>
          <p:nvSpPr>
            <p:cNvPr id="4089" name="Google Shape;4089;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5" name="Google Shape;4095;p57"/>
            <p:cNvGrpSpPr/>
            <p:nvPr/>
          </p:nvGrpSpPr>
          <p:grpSpPr>
            <a:xfrm>
              <a:off x="6808175" y="2078634"/>
              <a:ext cx="452229" cy="684241"/>
              <a:chOff x="6808175" y="2078634"/>
              <a:chExt cx="452229" cy="684241"/>
            </a:xfrm>
          </p:grpSpPr>
          <p:sp>
            <p:nvSpPr>
              <p:cNvPr id="4096" name="Google Shape;4096;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2" name="Google Shape;4102;p57"/>
              <p:cNvGrpSpPr/>
              <p:nvPr/>
            </p:nvGrpSpPr>
            <p:grpSpPr>
              <a:xfrm>
                <a:off x="6821586" y="2078634"/>
                <a:ext cx="426871" cy="684241"/>
                <a:chOff x="6821586" y="2078634"/>
                <a:chExt cx="426871" cy="684241"/>
              </a:xfrm>
            </p:grpSpPr>
            <p:grpSp>
              <p:nvGrpSpPr>
                <p:cNvPr id="4103" name="Google Shape;4103;p57"/>
                <p:cNvGrpSpPr/>
                <p:nvPr/>
              </p:nvGrpSpPr>
              <p:grpSpPr>
                <a:xfrm>
                  <a:off x="6821586" y="2078634"/>
                  <a:ext cx="426871" cy="684241"/>
                  <a:chOff x="6821586" y="2078634"/>
                  <a:chExt cx="426871" cy="684241"/>
                </a:xfrm>
              </p:grpSpPr>
              <p:sp>
                <p:nvSpPr>
                  <p:cNvPr id="4104" name="Google Shape;4104;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29" name="Google Shape;4129;p57"/>
          <p:cNvGrpSpPr/>
          <p:nvPr/>
        </p:nvGrpSpPr>
        <p:grpSpPr>
          <a:xfrm>
            <a:off x="716994" y="3531369"/>
            <a:ext cx="1340789" cy="640830"/>
            <a:chOff x="238125" y="1151100"/>
            <a:chExt cx="7139450" cy="3412300"/>
          </a:xfrm>
        </p:grpSpPr>
        <p:sp>
          <p:nvSpPr>
            <p:cNvPr id="4130" name="Google Shape;4130;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57"/>
          <p:cNvGrpSpPr/>
          <p:nvPr/>
        </p:nvGrpSpPr>
        <p:grpSpPr>
          <a:xfrm>
            <a:off x="5584217" y="2734650"/>
            <a:ext cx="985357" cy="585764"/>
            <a:chOff x="5145061" y="2881789"/>
            <a:chExt cx="1107641" cy="658458"/>
          </a:xfrm>
        </p:grpSpPr>
        <p:grpSp>
          <p:nvGrpSpPr>
            <p:cNvPr id="4143" name="Google Shape;4143;p57"/>
            <p:cNvGrpSpPr/>
            <p:nvPr/>
          </p:nvGrpSpPr>
          <p:grpSpPr>
            <a:xfrm>
              <a:off x="5722989" y="3244587"/>
              <a:ext cx="529713" cy="295659"/>
              <a:chOff x="5722989" y="3244587"/>
              <a:chExt cx="529713" cy="295659"/>
            </a:xfrm>
          </p:grpSpPr>
          <p:sp>
            <p:nvSpPr>
              <p:cNvPr id="4144" name="Google Shape;4144;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45" name="Google Shape;4145;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46" name="Google Shape;4146;p57"/>
            <p:cNvGrpSpPr/>
            <p:nvPr/>
          </p:nvGrpSpPr>
          <p:grpSpPr>
            <a:xfrm>
              <a:off x="5145061" y="3244587"/>
              <a:ext cx="536807" cy="295659"/>
              <a:chOff x="5145061" y="3244587"/>
              <a:chExt cx="536807" cy="295659"/>
            </a:xfrm>
          </p:grpSpPr>
          <p:sp>
            <p:nvSpPr>
              <p:cNvPr id="4147" name="Google Shape;4147;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48" name="Google Shape;4148;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49" name="Google Shape;4149;p57"/>
            <p:cNvGrpSpPr/>
            <p:nvPr/>
          </p:nvGrpSpPr>
          <p:grpSpPr>
            <a:xfrm>
              <a:off x="5341327" y="2898245"/>
              <a:ext cx="532309" cy="614891"/>
              <a:chOff x="5341327" y="2898245"/>
              <a:chExt cx="532309" cy="614891"/>
            </a:xfrm>
          </p:grpSpPr>
          <p:sp>
            <p:nvSpPr>
              <p:cNvPr id="4150" name="Google Shape;4150;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51" name="Google Shape;4151;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52" name="Google Shape;4152;p57"/>
            <p:cNvGrpSpPr/>
            <p:nvPr/>
          </p:nvGrpSpPr>
          <p:grpSpPr>
            <a:xfrm>
              <a:off x="5532290" y="2881789"/>
              <a:ext cx="620516" cy="305456"/>
              <a:chOff x="5532290" y="2881789"/>
              <a:chExt cx="620516" cy="305456"/>
            </a:xfrm>
          </p:grpSpPr>
          <p:sp>
            <p:nvSpPr>
              <p:cNvPr id="4153" name="Google Shape;4153;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54" name="Google Shape;4154;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155" name="Google Shape;4155;p57"/>
          <p:cNvGrpSpPr/>
          <p:nvPr/>
        </p:nvGrpSpPr>
        <p:grpSpPr>
          <a:xfrm>
            <a:off x="8163140" y="3526708"/>
            <a:ext cx="269068" cy="645491"/>
            <a:chOff x="7026852" y="3311869"/>
            <a:chExt cx="434331" cy="1041954"/>
          </a:xfrm>
        </p:grpSpPr>
        <p:sp>
          <p:nvSpPr>
            <p:cNvPr id="4156" name="Google Shape;4156;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57"/>
          <p:cNvGrpSpPr/>
          <p:nvPr/>
        </p:nvGrpSpPr>
        <p:grpSpPr>
          <a:xfrm>
            <a:off x="6179721" y="3565945"/>
            <a:ext cx="293882" cy="293836"/>
            <a:chOff x="4873519" y="3311869"/>
            <a:chExt cx="499374" cy="499296"/>
          </a:xfrm>
        </p:grpSpPr>
        <p:sp>
          <p:nvSpPr>
            <p:cNvPr id="4160" name="Google Shape;4160;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57"/>
          <p:cNvGrpSpPr/>
          <p:nvPr/>
        </p:nvGrpSpPr>
        <p:grpSpPr>
          <a:xfrm>
            <a:off x="6179721" y="3878317"/>
            <a:ext cx="293882" cy="293882"/>
            <a:chOff x="4873519" y="3875839"/>
            <a:chExt cx="499374" cy="499374"/>
          </a:xfrm>
        </p:grpSpPr>
        <p:sp>
          <p:nvSpPr>
            <p:cNvPr id="4163" name="Google Shape;4163;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57"/>
          <p:cNvGrpSpPr/>
          <p:nvPr/>
        </p:nvGrpSpPr>
        <p:grpSpPr>
          <a:xfrm>
            <a:off x="2410248" y="1850269"/>
            <a:ext cx="698104" cy="698208"/>
            <a:chOff x="2565073" y="2075876"/>
            <a:chExt cx="672482" cy="672518"/>
          </a:xfrm>
        </p:grpSpPr>
        <p:sp>
          <p:nvSpPr>
            <p:cNvPr id="4166" name="Google Shape;4166;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57"/>
          <p:cNvGrpSpPr/>
          <p:nvPr/>
        </p:nvGrpSpPr>
        <p:grpSpPr>
          <a:xfrm>
            <a:off x="5633660" y="3534870"/>
            <a:ext cx="438354" cy="637329"/>
            <a:chOff x="1697726" y="3244179"/>
            <a:chExt cx="788124" cy="1146069"/>
          </a:xfrm>
        </p:grpSpPr>
        <p:sp>
          <p:nvSpPr>
            <p:cNvPr id="4173" name="Google Shape;4173;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5" name="Google Shape;4175;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6" name="Google Shape;4176;p57"/>
          <p:cNvGrpSpPr/>
          <p:nvPr/>
        </p:nvGrpSpPr>
        <p:grpSpPr>
          <a:xfrm>
            <a:off x="7634874" y="1863232"/>
            <a:ext cx="799565" cy="670282"/>
            <a:chOff x="7617850" y="2063282"/>
            <a:chExt cx="799565" cy="670282"/>
          </a:xfrm>
        </p:grpSpPr>
        <p:cxnSp>
          <p:nvCxnSpPr>
            <p:cNvPr id="4177" name="Google Shape;4177;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78" name="Google Shape;4178;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79" name="Google Shape;4179;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80" name="Google Shape;4180;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81" name="Google Shape;4181;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182" name="Google Shape;4182;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183" name="Google Shape;4183;p57"/>
            <p:cNvGrpSpPr/>
            <p:nvPr/>
          </p:nvGrpSpPr>
          <p:grpSpPr>
            <a:xfrm>
              <a:off x="7734309" y="2063282"/>
              <a:ext cx="570957" cy="620095"/>
              <a:chOff x="7734309" y="2063282"/>
              <a:chExt cx="570957" cy="620095"/>
            </a:xfrm>
          </p:grpSpPr>
          <p:grpSp>
            <p:nvGrpSpPr>
              <p:cNvPr id="4184" name="Google Shape;4184;p57"/>
              <p:cNvGrpSpPr/>
              <p:nvPr/>
            </p:nvGrpSpPr>
            <p:grpSpPr>
              <a:xfrm>
                <a:off x="8031573" y="2063282"/>
                <a:ext cx="273693" cy="620095"/>
                <a:chOff x="8031573" y="2063282"/>
                <a:chExt cx="273693" cy="620095"/>
              </a:xfrm>
            </p:grpSpPr>
            <p:sp>
              <p:nvSpPr>
                <p:cNvPr id="4185" name="Google Shape;4185;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57"/>
              <p:cNvGrpSpPr/>
              <p:nvPr/>
            </p:nvGrpSpPr>
            <p:grpSpPr>
              <a:xfrm flipH="1">
                <a:off x="7734309" y="2063282"/>
                <a:ext cx="273693" cy="620095"/>
                <a:chOff x="8031573" y="2063282"/>
                <a:chExt cx="273693" cy="620095"/>
              </a:xfrm>
            </p:grpSpPr>
            <p:sp>
              <p:nvSpPr>
                <p:cNvPr id="4190" name="Google Shape;4190;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94" name="Google Shape;4194;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6" name="Google Shape;4196;p57"/>
          <p:cNvGrpSpPr/>
          <p:nvPr/>
        </p:nvGrpSpPr>
        <p:grpSpPr>
          <a:xfrm>
            <a:off x="7821480" y="2716716"/>
            <a:ext cx="602567" cy="601884"/>
            <a:chOff x="1186975" y="238125"/>
            <a:chExt cx="5244275" cy="5238325"/>
          </a:xfrm>
        </p:grpSpPr>
        <p:sp>
          <p:nvSpPr>
            <p:cNvPr id="4197" name="Google Shape;4197;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57"/>
          <p:cNvGrpSpPr/>
          <p:nvPr/>
        </p:nvGrpSpPr>
        <p:grpSpPr>
          <a:xfrm>
            <a:off x="3264218" y="1856199"/>
            <a:ext cx="651848" cy="687338"/>
            <a:chOff x="3400515" y="2056248"/>
            <a:chExt cx="698134" cy="735987"/>
          </a:xfrm>
        </p:grpSpPr>
        <p:grpSp>
          <p:nvGrpSpPr>
            <p:cNvPr id="4202" name="Google Shape;4202;p57"/>
            <p:cNvGrpSpPr/>
            <p:nvPr/>
          </p:nvGrpSpPr>
          <p:grpSpPr>
            <a:xfrm>
              <a:off x="3400515" y="2283913"/>
              <a:ext cx="312919" cy="219900"/>
              <a:chOff x="3400515" y="2283913"/>
              <a:chExt cx="312919" cy="219900"/>
            </a:xfrm>
          </p:grpSpPr>
          <p:sp>
            <p:nvSpPr>
              <p:cNvPr id="4203" name="Google Shape;4203;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04" name="Google Shape;4204;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205" name="Google Shape;4205;p57"/>
            <p:cNvGrpSpPr/>
            <p:nvPr/>
          </p:nvGrpSpPr>
          <p:grpSpPr>
            <a:xfrm>
              <a:off x="3547823" y="2461089"/>
              <a:ext cx="219900" cy="331146"/>
              <a:chOff x="3547823" y="2461089"/>
              <a:chExt cx="219900" cy="331146"/>
            </a:xfrm>
          </p:grpSpPr>
          <p:sp>
            <p:nvSpPr>
              <p:cNvPr id="4206" name="Google Shape;4206;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07" name="Google Shape;4207;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208" name="Google Shape;4208;p57"/>
            <p:cNvGrpSpPr/>
            <p:nvPr/>
          </p:nvGrpSpPr>
          <p:grpSpPr>
            <a:xfrm>
              <a:off x="3734138" y="2461089"/>
              <a:ext cx="219900" cy="331146"/>
              <a:chOff x="3734138" y="2461089"/>
              <a:chExt cx="219900" cy="331146"/>
            </a:xfrm>
          </p:grpSpPr>
          <p:sp>
            <p:nvSpPr>
              <p:cNvPr id="4209" name="Google Shape;4209;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10" name="Google Shape;4210;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211" name="Google Shape;4211;p57"/>
            <p:cNvGrpSpPr/>
            <p:nvPr/>
          </p:nvGrpSpPr>
          <p:grpSpPr>
            <a:xfrm>
              <a:off x="3787560" y="2281742"/>
              <a:ext cx="311089" cy="219900"/>
              <a:chOff x="3787560" y="2281742"/>
              <a:chExt cx="311089" cy="219900"/>
            </a:xfrm>
          </p:grpSpPr>
          <p:sp>
            <p:nvSpPr>
              <p:cNvPr id="4212" name="Google Shape;4212;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13" name="Google Shape;4213;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214" name="Google Shape;4214;p57"/>
            <p:cNvGrpSpPr/>
            <p:nvPr/>
          </p:nvGrpSpPr>
          <p:grpSpPr>
            <a:xfrm>
              <a:off x="3637290" y="2056248"/>
              <a:ext cx="219900" cy="330736"/>
              <a:chOff x="3637290" y="2056248"/>
              <a:chExt cx="219900" cy="330736"/>
            </a:xfrm>
          </p:grpSpPr>
          <p:sp>
            <p:nvSpPr>
              <p:cNvPr id="4215" name="Google Shape;4215;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216" name="Google Shape;4216;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217" name="Google Shape;4217;p57"/>
          <p:cNvGrpSpPr/>
          <p:nvPr/>
        </p:nvGrpSpPr>
        <p:grpSpPr>
          <a:xfrm>
            <a:off x="2555923" y="2726206"/>
            <a:ext cx="1268144" cy="592394"/>
            <a:chOff x="238125" y="1188750"/>
            <a:chExt cx="7140450" cy="3335550"/>
          </a:xfrm>
        </p:grpSpPr>
        <p:sp>
          <p:nvSpPr>
            <p:cNvPr id="4218" name="Google Shape;4218;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7"/>
          <p:cNvGrpSpPr/>
          <p:nvPr/>
        </p:nvGrpSpPr>
        <p:grpSpPr>
          <a:xfrm>
            <a:off x="6663824" y="2728360"/>
            <a:ext cx="1053944" cy="590147"/>
            <a:chOff x="238125" y="1335475"/>
            <a:chExt cx="5418735" cy="3034175"/>
          </a:xfrm>
        </p:grpSpPr>
        <p:sp>
          <p:nvSpPr>
            <p:cNvPr id="4224" name="Google Shape;4224;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57"/>
          <p:cNvGrpSpPr/>
          <p:nvPr/>
        </p:nvGrpSpPr>
        <p:grpSpPr>
          <a:xfrm>
            <a:off x="4094633" y="3533260"/>
            <a:ext cx="1268207" cy="638939"/>
            <a:chOff x="3967651" y="3645904"/>
            <a:chExt cx="1479304" cy="745292"/>
          </a:xfrm>
        </p:grpSpPr>
        <p:grpSp>
          <p:nvGrpSpPr>
            <p:cNvPr id="4228" name="Google Shape;4228;p57"/>
            <p:cNvGrpSpPr/>
            <p:nvPr/>
          </p:nvGrpSpPr>
          <p:grpSpPr>
            <a:xfrm>
              <a:off x="3967651" y="4009026"/>
              <a:ext cx="1479304" cy="382170"/>
              <a:chOff x="3967651" y="4009026"/>
              <a:chExt cx="1479304" cy="382170"/>
            </a:xfrm>
          </p:grpSpPr>
          <p:grpSp>
            <p:nvGrpSpPr>
              <p:cNvPr id="4229" name="Google Shape;4229;p57"/>
              <p:cNvGrpSpPr/>
              <p:nvPr/>
            </p:nvGrpSpPr>
            <p:grpSpPr>
              <a:xfrm>
                <a:off x="4892216" y="4195630"/>
                <a:ext cx="554739" cy="195566"/>
                <a:chOff x="3604375" y="4892160"/>
                <a:chExt cx="1651500" cy="582215"/>
              </a:xfrm>
            </p:grpSpPr>
            <p:sp>
              <p:nvSpPr>
                <p:cNvPr id="4230" name="Google Shape;4230;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57"/>
              <p:cNvGrpSpPr/>
              <p:nvPr/>
            </p:nvGrpSpPr>
            <p:grpSpPr>
              <a:xfrm>
                <a:off x="3967651" y="4146303"/>
                <a:ext cx="579402" cy="244893"/>
                <a:chOff x="851875" y="4745310"/>
                <a:chExt cx="1724925" cy="729065"/>
              </a:xfrm>
            </p:grpSpPr>
            <p:sp>
              <p:nvSpPr>
                <p:cNvPr id="4233" name="Google Shape;4233;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57"/>
              <p:cNvGrpSpPr/>
              <p:nvPr/>
            </p:nvGrpSpPr>
            <p:grpSpPr>
              <a:xfrm>
                <a:off x="4460753" y="4009026"/>
                <a:ext cx="493110" cy="382170"/>
                <a:chOff x="2319875" y="4336625"/>
                <a:chExt cx="1468025" cy="1137750"/>
              </a:xfrm>
            </p:grpSpPr>
            <p:sp>
              <p:nvSpPr>
                <p:cNvPr id="4236" name="Google Shape;4236;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57"/>
            <p:cNvGrpSpPr/>
            <p:nvPr/>
          </p:nvGrpSpPr>
          <p:grpSpPr>
            <a:xfrm>
              <a:off x="4479443" y="3645904"/>
              <a:ext cx="455965" cy="388789"/>
              <a:chOff x="2957425" y="238100"/>
              <a:chExt cx="1910200" cy="1628775"/>
            </a:xfrm>
          </p:grpSpPr>
          <p:sp>
            <p:nvSpPr>
              <p:cNvPr id="4239" name="Google Shape;4239;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9" name="Google Shape;4249;p57"/>
          <p:cNvGrpSpPr/>
          <p:nvPr/>
        </p:nvGrpSpPr>
        <p:grpSpPr>
          <a:xfrm>
            <a:off x="2480746" y="3534460"/>
            <a:ext cx="1243128" cy="637739"/>
            <a:chOff x="2496310" y="3693351"/>
            <a:chExt cx="1342906" cy="688926"/>
          </a:xfrm>
        </p:grpSpPr>
        <p:grpSp>
          <p:nvGrpSpPr>
            <p:cNvPr id="4250" name="Google Shape;4250;p57"/>
            <p:cNvGrpSpPr/>
            <p:nvPr/>
          </p:nvGrpSpPr>
          <p:grpSpPr>
            <a:xfrm>
              <a:off x="2496310" y="3693351"/>
              <a:ext cx="1342906" cy="688875"/>
              <a:chOff x="2496310" y="3693351"/>
              <a:chExt cx="1342906" cy="688875"/>
            </a:xfrm>
          </p:grpSpPr>
          <p:sp>
            <p:nvSpPr>
              <p:cNvPr id="4251" name="Google Shape;4251;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7" name="Google Shape;4257;p57"/>
              <p:cNvCxnSpPr>
                <a:stCxn id="425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258" name="Google Shape;4258;p57"/>
              <p:cNvCxnSpPr>
                <a:stCxn id="425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259" name="Google Shape;4259;p57"/>
              <p:cNvCxnSpPr>
                <a:stCxn id="425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60" name="Google Shape;4260;p57"/>
              <p:cNvCxnSpPr>
                <a:stCxn id="425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61" name="Google Shape;4261;p57"/>
              <p:cNvCxnSpPr>
                <a:stCxn id="425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262" name="Google Shape;4262;p57"/>
            <p:cNvGrpSpPr/>
            <p:nvPr/>
          </p:nvGrpSpPr>
          <p:grpSpPr>
            <a:xfrm>
              <a:off x="2675275" y="3930557"/>
              <a:ext cx="1003306" cy="451719"/>
              <a:chOff x="2675275" y="4174282"/>
              <a:chExt cx="1003306" cy="451719"/>
            </a:xfrm>
          </p:grpSpPr>
          <p:sp>
            <p:nvSpPr>
              <p:cNvPr id="4263" name="Google Shape;4263;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57"/>
          <p:cNvGrpSpPr/>
          <p:nvPr/>
        </p:nvGrpSpPr>
        <p:grpSpPr>
          <a:xfrm>
            <a:off x="1654417" y="971307"/>
            <a:ext cx="574511" cy="874709"/>
            <a:chOff x="1715404" y="1112080"/>
            <a:chExt cx="642270" cy="977984"/>
          </a:xfrm>
        </p:grpSpPr>
        <p:grpSp>
          <p:nvGrpSpPr>
            <p:cNvPr id="4267" name="Google Shape;4267;p57"/>
            <p:cNvGrpSpPr/>
            <p:nvPr/>
          </p:nvGrpSpPr>
          <p:grpSpPr>
            <a:xfrm>
              <a:off x="1715404" y="1112080"/>
              <a:ext cx="642270" cy="977984"/>
              <a:chOff x="1715404" y="1112080"/>
              <a:chExt cx="642270" cy="977984"/>
            </a:xfrm>
          </p:grpSpPr>
          <p:sp>
            <p:nvSpPr>
              <p:cNvPr id="4268" name="Google Shape;4268;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57"/>
            <p:cNvGrpSpPr/>
            <p:nvPr/>
          </p:nvGrpSpPr>
          <p:grpSpPr>
            <a:xfrm>
              <a:off x="1768927" y="1165603"/>
              <a:ext cx="535225" cy="851367"/>
              <a:chOff x="1768927" y="1165603"/>
              <a:chExt cx="535225" cy="851367"/>
            </a:xfrm>
          </p:grpSpPr>
          <p:sp>
            <p:nvSpPr>
              <p:cNvPr id="4271" name="Google Shape;4271;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57"/>
            <p:cNvGrpSpPr/>
            <p:nvPr/>
          </p:nvGrpSpPr>
          <p:grpSpPr>
            <a:xfrm>
              <a:off x="1822449" y="1219125"/>
              <a:ext cx="428180" cy="718859"/>
              <a:chOff x="1822449" y="1219125"/>
              <a:chExt cx="428180" cy="718859"/>
            </a:xfrm>
          </p:grpSpPr>
          <p:sp>
            <p:nvSpPr>
              <p:cNvPr id="4274" name="Google Shape;4274;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57"/>
            <p:cNvGrpSpPr/>
            <p:nvPr/>
          </p:nvGrpSpPr>
          <p:grpSpPr>
            <a:xfrm>
              <a:off x="1875972" y="1272648"/>
              <a:ext cx="321135" cy="586939"/>
              <a:chOff x="1875972" y="1272648"/>
              <a:chExt cx="321135" cy="586939"/>
            </a:xfrm>
          </p:grpSpPr>
          <p:sp>
            <p:nvSpPr>
              <p:cNvPr id="4277" name="Google Shape;4277;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9" name="Google Shape;4279;p57"/>
          <p:cNvGrpSpPr/>
          <p:nvPr/>
        </p:nvGrpSpPr>
        <p:grpSpPr>
          <a:xfrm>
            <a:off x="7761578" y="3528028"/>
            <a:ext cx="293855" cy="644170"/>
            <a:chOff x="241025" y="3151575"/>
            <a:chExt cx="293855" cy="644170"/>
          </a:xfrm>
        </p:grpSpPr>
        <p:sp>
          <p:nvSpPr>
            <p:cNvPr id="4280" name="Google Shape;4280;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57"/>
          <p:cNvGrpSpPr/>
          <p:nvPr/>
        </p:nvGrpSpPr>
        <p:grpSpPr>
          <a:xfrm>
            <a:off x="709562" y="2728028"/>
            <a:ext cx="1779649" cy="591620"/>
            <a:chOff x="246070" y="1983375"/>
            <a:chExt cx="1855347" cy="616849"/>
          </a:xfrm>
        </p:grpSpPr>
        <p:sp>
          <p:nvSpPr>
            <p:cNvPr id="4283" name="Google Shape;4283;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57"/>
          <p:cNvGrpSpPr/>
          <p:nvPr/>
        </p:nvGrpSpPr>
        <p:grpSpPr>
          <a:xfrm>
            <a:off x="2320428" y="971307"/>
            <a:ext cx="711055" cy="745993"/>
            <a:chOff x="2496269" y="1171698"/>
            <a:chExt cx="761953" cy="799392"/>
          </a:xfrm>
        </p:grpSpPr>
        <p:grpSp>
          <p:nvGrpSpPr>
            <p:cNvPr id="4293" name="Google Shape;4293;p57"/>
            <p:cNvGrpSpPr/>
            <p:nvPr/>
          </p:nvGrpSpPr>
          <p:grpSpPr>
            <a:xfrm>
              <a:off x="2496269" y="1171698"/>
              <a:ext cx="761953" cy="723022"/>
              <a:chOff x="2496269" y="1171698"/>
              <a:chExt cx="761953" cy="723022"/>
            </a:xfrm>
          </p:grpSpPr>
          <p:sp>
            <p:nvSpPr>
              <p:cNvPr id="4294" name="Google Shape;4294;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6" name="Google Shape;4296;p57"/>
              <p:cNvGrpSpPr/>
              <p:nvPr/>
            </p:nvGrpSpPr>
            <p:grpSpPr>
              <a:xfrm>
                <a:off x="2496269" y="1171698"/>
                <a:ext cx="761953" cy="723022"/>
                <a:chOff x="2496269" y="1120652"/>
                <a:chExt cx="761953" cy="723022"/>
              </a:xfrm>
            </p:grpSpPr>
            <p:grpSp>
              <p:nvGrpSpPr>
                <p:cNvPr id="4297" name="Google Shape;4297;p57"/>
                <p:cNvGrpSpPr/>
                <p:nvPr/>
              </p:nvGrpSpPr>
              <p:grpSpPr>
                <a:xfrm>
                  <a:off x="2496269" y="1120652"/>
                  <a:ext cx="761953" cy="723022"/>
                  <a:chOff x="2496269" y="1120652"/>
                  <a:chExt cx="761953" cy="723022"/>
                </a:xfrm>
              </p:grpSpPr>
              <p:grpSp>
                <p:nvGrpSpPr>
                  <p:cNvPr id="4298" name="Google Shape;4298;p57"/>
                  <p:cNvGrpSpPr/>
                  <p:nvPr/>
                </p:nvGrpSpPr>
                <p:grpSpPr>
                  <a:xfrm>
                    <a:off x="2496269" y="1304589"/>
                    <a:ext cx="407089" cy="305057"/>
                    <a:chOff x="2496269" y="1304589"/>
                    <a:chExt cx="407089" cy="305057"/>
                  </a:xfrm>
                </p:grpSpPr>
                <p:sp>
                  <p:nvSpPr>
                    <p:cNvPr id="4299" name="Google Shape;4299;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57"/>
                  <p:cNvGrpSpPr/>
                  <p:nvPr/>
                </p:nvGrpSpPr>
                <p:grpSpPr>
                  <a:xfrm>
                    <a:off x="2586468" y="1493376"/>
                    <a:ext cx="358850" cy="349656"/>
                    <a:chOff x="2586468" y="1493376"/>
                    <a:chExt cx="358850" cy="349656"/>
                  </a:xfrm>
                </p:grpSpPr>
                <p:sp>
                  <p:nvSpPr>
                    <p:cNvPr id="4302" name="Google Shape;4302;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57"/>
                  <p:cNvGrpSpPr/>
                  <p:nvPr/>
                </p:nvGrpSpPr>
                <p:grpSpPr>
                  <a:xfrm>
                    <a:off x="2807939" y="1494024"/>
                    <a:ext cx="358857" cy="349650"/>
                    <a:chOff x="2807939" y="1494024"/>
                    <a:chExt cx="358857" cy="349650"/>
                  </a:xfrm>
                </p:grpSpPr>
                <p:sp>
                  <p:nvSpPr>
                    <p:cNvPr id="4305" name="Google Shape;4305;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57"/>
                  <p:cNvGrpSpPr/>
                  <p:nvPr/>
                </p:nvGrpSpPr>
                <p:grpSpPr>
                  <a:xfrm>
                    <a:off x="2851133" y="1305635"/>
                    <a:ext cx="407089" cy="305057"/>
                    <a:chOff x="2851133" y="1305635"/>
                    <a:chExt cx="407089" cy="305057"/>
                  </a:xfrm>
                </p:grpSpPr>
                <p:sp>
                  <p:nvSpPr>
                    <p:cNvPr id="4308" name="Google Shape;4308;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57"/>
                  <p:cNvGrpSpPr/>
                  <p:nvPr/>
                </p:nvGrpSpPr>
                <p:grpSpPr>
                  <a:xfrm>
                    <a:off x="2727495" y="1120652"/>
                    <a:ext cx="300271" cy="396358"/>
                    <a:chOff x="2727495" y="1120652"/>
                    <a:chExt cx="300271" cy="396358"/>
                  </a:xfrm>
                </p:grpSpPr>
                <p:sp>
                  <p:nvSpPr>
                    <p:cNvPr id="4311" name="Google Shape;4311;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3" name="Google Shape;4313;p57"/>
                <p:cNvGrpSpPr/>
                <p:nvPr/>
              </p:nvGrpSpPr>
              <p:grpSpPr>
                <a:xfrm>
                  <a:off x="2722305" y="1350460"/>
                  <a:ext cx="308357" cy="308344"/>
                  <a:chOff x="2722305" y="1350460"/>
                  <a:chExt cx="308357" cy="308344"/>
                </a:xfrm>
              </p:grpSpPr>
              <p:sp>
                <p:nvSpPr>
                  <p:cNvPr id="4314" name="Google Shape;4314;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5" name="Google Shape;4315;p57"/>
                  <p:cNvGrpSpPr/>
                  <p:nvPr/>
                </p:nvGrpSpPr>
                <p:grpSpPr>
                  <a:xfrm>
                    <a:off x="2725064" y="1364529"/>
                    <a:ext cx="297954" cy="280182"/>
                    <a:chOff x="2725064" y="1364529"/>
                    <a:chExt cx="297954" cy="280182"/>
                  </a:xfrm>
                </p:grpSpPr>
                <p:sp>
                  <p:nvSpPr>
                    <p:cNvPr id="4316" name="Google Shape;4316;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321" name="Google Shape;4321;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57"/>
          <p:cNvGrpSpPr/>
          <p:nvPr/>
        </p:nvGrpSpPr>
        <p:grpSpPr>
          <a:xfrm>
            <a:off x="3909129" y="2727412"/>
            <a:ext cx="1569144" cy="591015"/>
            <a:chOff x="3820100" y="3023049"/>
            <a:chExt cx="1303926" cy="491162"/>
          </a:xfrm>
        </p:grpSpPr>
        <p:grpSp>
          <p:nvGrpSpPr>
            <p:cNvPr id="4327" name="Google Shape;4327;p57"/>
            <p:cNvGrpSpPr/>
            <p:nvPr/>
          </p:nvGrpSpPr>
          <p:grpSpPr>
            <a:xfrm>
              <a:off x="3820100" y="3023072"/>
              <a:ext cx="1303926" cy="491139"/>
              <a:chOff x="3820100" y="3023072"/>
              <a:chExt cx="1303926" cy="491139"/>
            </a:xfrm>
          </p:grpSpPr>
          <p:sp>
            <p:nvSpPr>
              <p:cNvPr id="4328" name="Google Shape;4328;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57"/>
            <p:cNvGrpSpPr/>
            <p:nvPr/>
          </p:nvGrpSpPr>
          <p:grpSpPr>
            <a:xfrm>
              <a:off x="4132439" y="3023645"/>
              <a:ext cx="393633" cy="177096"/>
              <a:chOff x="4132439" y="3023645"/>
              <a:chExt cx="393633" cy="177096"/>
            </a:xfrm>
          </p:grpSpPr>
          <p:sp>
            <p:nvSpPr>
              <p:cNvPr id="4331" name="Google Shape;4331;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57"/>
            <p:cNvGrpSpPr/>
            <p:nvPr/>
          </p:nvGrpSpPr>
          <p:grpSpPr>
            <a:xfrm>
              <a:off x="3921811" y="3023049"/>
              <a:ext cx="1002397" cy="388943"/>
              <a:chOff x="3921811" y="3023049"/>
              <a:chExt cx="1002397" cy="388943"/>
            </a:xfrm>
          </p:grpSpPr>
          <p:sp>
            <p:nvSpPr>
              <p:cNvPr id="4334" name="Google Shape;4334;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57"/>
            <p:cNvGrpSpPr/>
            <p:nvPr/>
          </p:nvGrpSpPr>
          <p:grpSpPr>
            <a:xfrm>
              <a:off x="4023645" y="3023049"/>
              <a:ext cx="683032" cy="286722"/>
              <a:chOff x="4023645" y="3023049"/>
              <a:chExt cx="683032" cy="286722"/>
            </a:xfrm>
          </p:grpSpPr>
          <p:sp>
            <p:nvSpPr>
              <p:cNvPr id="4337" name="Google Shape;4337;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9" name="Google Shape;4339;p57"/>
          <p:cNvGrpSpPr/>
          <p:nvPr/>
        </p:nvGrpSpPr>
        <p:grpSpPr>
          <a:xfrm>
            <a:off x="1541251" y="1854258"/>
            <a:ext cx="713522" cy="688025"/>
            <a:chOff x="1706078" y="2092648"/>
            <a:chExt cx="660913" cy="637296"/>
          </a:xfrm>
        </p:grpSpPr>
        <p:sp>
          <p:nvSpPr>
            <p:cNvPr id="4340" name="Google Shape;4340;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1" name="Google Shape;4341;p57"/>
            <p:cNvGrpSpPr/>
            <p:nvPr/>
          </p:nvGrpSpPr>
          <p:grpSpPr>
            <a:xfrm>
              <a:off x="1706078" y="2092648"/>
              <a:ext cx="660913" cy="575241"/>
              <a:chOff x="1706078" y="2092648"/>
              <a:chExt cx="660913" cy="575241"/>
            </a:xfrm>
          </p:grpSpPr>
          <p:sp>
            <p:nvSpPr>
              <p:cNvPr id="4342" name="Google Shape;4342;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5" name="Google Shape;4345;p57"/>
          <p:cNvGrpSpPr/>
          <p:nvPr/>
        </p:nvGrpSpPr>
        <p:grpSpPr>
          <a:xfrm>
            <a:off x="6303109" y="971806"/>
            <a:ext cx="1317459" cy="684168"/>
            <a:chOff x="238125" y="999450"/>
            <a:chExt cx="7140700" cy="3708225"/>
          </a:xfrm>
        </p:grpSpPr>
        <p:sp>
          <p:nvSpPr>
            <p:cNvPr id="4346" name="Google Shape;4346;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8" name="Shape 4358"/>
        <p:cNvGrpSpPr/>
        <p:nvPr/>
      </p:nvGrpSpPr>
      <p:grpSpPr>
        <a:xfrm>
          <a:off x="0" y="0"/>
          <a:ext cx="0" cy="0"/>
          <a:chOff x="0" y="0"/>
          <a:chExt cx="0" cy="0"/>
        </a:xfrm>
      </p:grpSpPr>
      <p:grpSp>
        <p:nvGrpSpPr>
          <p:cNvPr id="4359" name="Google Shape;4359;p58"/>
          <p:cNvGrpSpPr/>
          <p:nvPr/>
        </p:nvGrpSpPr>
        <p:grpSpPr>
          <a:xfrm>
            <a:off x="717027" y="967622"/>
            <a:ext cx="1636117" cy="1526144"/>
            <a:chOff x="729238" y="1179665"/>
            <a:chExt cx="1636117" cy="1526144"/>
          </a:xfrm>
        </p:grpSpPr>
        <p:grpSp>
          <p:nvGrpSpPr>
            <p:cNvPr id="4360" name="Google Shape;4360;p58"/>
            <p:cNvGrpSpPr/>
            <p:nvPr/>
          </p:nvGrpSpPr>
          <p:grpSpPr>
            <a:xfrm>
              <a:off x="729238" y="1179665"/>
              <a:ext cx="80700" cy="1526144"/>
              <a:chOff x="729238" y="1179665"/>
              <a:chExt cx="80700" cy="1526144"/>
            </a:xfrm>
          </p:grpSpPr>
          <p:sp>
            <p:nvSpPr>
              <p:cNvPr id="4361" name="Google Shape;4361;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58"/>
            <p:cNvGrpSpPr/>
            <p:nvPr/>
          </p:nvGrpSpPr>
          <p:grpSpPr>
            <a:xfrm>
              <a:off x="903098" y="1179665"/>
              <a:ext cx="80700" cy="1526144"/>
              <a:chOff x="903098" y="1179665"/>
              <a:chExt cx="80700" cy="1526144"/>
            </a:xfrm>
          </p:grpSpPr>
          <p:sp>
            <p:nvSpPr>
              <p:cNvPr id="4372" name="Google Shape;4372;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58"/>
            <p:cNvGrpSpPr/>
            <p:nvPr/>
          </p:nvGrpSpPr>
          <p:grpSpPr>
            <a:xfrm>
              <a:off x="1076958" y="1179665"/>
              <a:ext cx="80700" cy="1526144"/>
              <a:chOff x="1076958" y="1179665"/>
              <a:chExt cx="80700" cy="1526144"/>
            </a:xfrm>
          </p:grpSpPr>
          <p:sp>
            <p:nvSpPr>
              <p:cNvPr id="4383" name="Google Shape;4383;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58"/>
            <p:cNvGrpSpPr/>
            <p:nvPr/>
          </p:nvGrpSpPr>
          <p:grpSpPr>
            <a:xfrm>
              <a:off x="1247707" y="1179665"/>
              <a:ext cx="80700" cy="1526144"/>
              <a:chOff x="1247707" y="1179665"/>
              <a:chExt cx="80700" cy="1526144"/>
            </a:xfrm>
          </p:grpSpPr>
          <p:sp>
            <p:nvSpPr>
              <p:cNvPr id="4394" name="Google Shape;4394;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58"/>
            <p:cNvGrpSpPr/>
            <p:nvPr/>
          </p:nvGrpSpPr>
          <p:grpSpPr>
            <a:xfrm>
              <a:off x="1421567" y="1179665"/>
              <a:ext cx="80700" cy="1526144"/>
              <a:chOff x="1421567" y="1179665"/>
              <a:chExt cx="80700" cy="1526144"/>
            </a:xfrm>
          </p:grpSpPr>
          <p:sp>
            <p:nvSpPr>
              <p:cNvPr id="4405" name="Google Shape;4405;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58"/>
            <p:cNvGrpSpPr/>
            <p:nvPr/>
          </p:nvGrpSpPr>
          <p:grpSpPr>
            <a:xfrm>
              <a:off x="1592327" y="1179665"/>
              <a:ext cx="80700" cy="1526144"/>
              <a:chOff x="1592327" y="1179665"/>
              <a:chExt cx="80700" cy="1526144"/>
            </a:xfrm>
          </p:grpSpPr>
          <p:sp>
            <p:nvSpPr>
              <p:cNvPr id="4416" name="Google Shape;4416;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58"/>
            <p:cNvGrpSpPr/>
            <p:nvPr/>
          </p:nvGrpSpPr>
          <p:grpSpPr>
            <a:xfrm>
              <a:off x="1766187" y="1179665"/>
              <a:ext cx="80700" cy="1526144"/>
              <a:chOff x="1766187" y="1179665"/>
              <a:chExt cx="80700" cy="1526144"/>
            </a:xfrm>
          </p:grpSpPr>
          <p:sp>
            <p:nvSpPr>
              <p:cNvPr id="4427" name="Google Shape;4427;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58"/>
            <p:cNvGrpSpPr/>
            <p:nvPr/>
          </p:nvGrpSpPr>
          <p:grpSpPr>
            <a:xfrm>
              <a:off x="1936935" y="1179665"/>
              <a:ext cx="80700" cy="1526144"/>
              <a:chOff x="1936935" y="1179665"/>
              <a:chExt cx="80700" cy="1526144"/>
            </a:xfrm>
          </p:grpSpPr>
          <p:sp>
            <p:nvSpPr>
              <p:cNvPr id="4438" name="Google Shape;4438;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58"/>
            <p:cNvGrpSpPr/>
            <p:nvPr/>
          </p:nvGrpSpPr>
          <p:grpSpPr>
            <a:xfrm>
              <a:off x="2110795" y="1179665"/>
              <a:ext cx="80700" cy="1526144"/>
              <a:chOff x="2110795" y="1179665"/>
              <a:chExt cx="80700" cy="1526144"/>
            </a:xfrm>
          </p:grpSpPr>
          <p:sp>
            <p:nvSpPr>
              <p:cNvPr id="4449" name="Google Shape;4449;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58"/>
            <p:cNvGrpSpPr/>
            <p:nvPr/>
          </p:nvGrpSpPr>
          <p:grpSpPr>
            <a:xfrm>
              <a:off x="2284655" y="1179665"/>
              <a:ext cx="80700" cy="1526144"/>
              <a:chOff x="2284655" y="1179665"/>
              <a:chExt cx="80700" cy="1526144"/>
            </a:xfrm>
          </p:grpSpPr>
          <p:sp>
            <p:nvSpPr>
              <p:cNvPr id="4460" name="Google Shape;4460;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0" name="Google Shape;4470;p58"/>
          <p:cNvGrpSpPr/>
          <p:nvPr/>
        </p:nvGrpSpPr>
        <p:grpSpPr>
          <a:xfrm>
            <a:off x="2611693" y="986760"/>
            <a:ext cx="1364248" cy="1102133"/>
            <a:chOff x="2623904" y="1198803"/>
            <a:chExt cx="1364248" cy="1102133"/>
          </a:xfrm>
        </p:grpSpPr>
        <p:grpSp>
          <p:nvGrpSpPr>
            <p:cNvPr id="4471" name="Google Shape;4471;p58"/>
            <p:cNvGrpSpPr/>
            <p:nvPr/>
          </p:nvGrpSpPr>
          <p:grpSpPr>
            <a:xfrm>
              <a:off x="2623907" y="1198803"/>
              <a:ext cx="1364245" cy="273000"/>
              <a:chOff x="2623907" y="1198803"/>
              <a:chExt cx="1364245" cy="273000"/>
            </a:xfrm>
          </p:grpSpPr>
          <p:sp>
            <p:nvSpPr>
              <p:cNvPr id="4472" name="Google Shape;4472;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58"/>
            <p:cNvGrpSpPr/>
            <p:nvPr/>
          </p:nvGrpSpPr>
          <p:grpSpPr>
            <a:xfrm>
              <a:off x="2623904" y="1476964"/>
              <a:ext cx="1364245" cy="273000"/>
              <a:chOff x="2623904" y="1476964"/>
              <a:chExt cx="1364245" cy="273000"/>
            </a:xfrm>
          </p:grpSpPr>
          <p:sp>
            <p:nvSpPr>
              <p:cNvPr id="4478" name="Google Shape;4478;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58"/>
            <p:cNvGrpSpPr/>
            <p:nvPr/>
          </p:nvGrpSpPr>
          <p:grpSpPr>
            <a:xfrm>
              <a:off x="2623907" y="1749775"/>
              <a:ext cx="1364245" cy="273000"/>
              <a:chOff x="2623907" y="1749775"/>
              <a:chExt cx="1364245" cy="273000"/>
            </a:xfrm>
          </p:grpSpPr>
          <p:sp>
            <p:nvSpPr>
              <p:cNvPr id="4484" name="Google Shape;4484;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58"/>
            <p:cNvGrpSpPr/>
            <p:nvPr/>
          </p:nvGrpSpPr>
          <p:grpSpPr>
            <a:xfrm>
              <a:off x="2623904" y="2027936"/>
              <a:ext cx="1364245" cy="273000"/>
              <a:chOff x="2623904" y="2027936"/>
              <a:chExt cx="1364245" cy="273000"/>
            </a:xfrm>
          </p:grpSpPr>
          <p:sp>
            <p:nvSpPr>
              <p:cNvPr id="4490" name="Google Shape;4490;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5" name="Google Shape;4495;p58"/>
          <p:cNvGrpSpPr/>
          <p:nvPr/>
        </p:nvGrpSpPr>
        <p:grpSpPr>
          <a:xfrm>
            <a:off x="2601154" y="2445833"/>
            <a:ext cx="1387541" cy="159124"/>
            <a:chOff x="3200660" y="2180272"/>
            <a:chExt cx="2563824" cy="378237"/>
          </a:xfrm>
        </p:grpSpPr>
        <p:sp>
          <p:nvSpPr>
            <p:cNvPr id="4496" name="Google Shape;4496;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58"/>
          <p:cNvGrpSpPr/>
          <p:nvPr/>
        </p:nvGrpSpPr>
        <p:grpSpPr>
          <a:xfrm>
            <a:off x="2597679" y="2723597"/>
            <a:ext cx="1390502" cy="159625"/>
            <a:chOff x="3530150" y="2790075"/>
            <a:chExt cx="1962600" cy="225300"/>
          </a:xfrm>
        </p:grpSpPr>
        <p:sp>
          <p:nvSpPr>
            <p:cNvPr id="4515" name="Google Shape;4515;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58"/>
          <p:cNvGrpSpPr/>
          <p:nvPr/>
        </p:nvGrpSpPr>
        <p:grpSpPr>
          <a:xfrm>
            <a:off x="2597736" y="3001862"/>
            <a:ext cx="1411629" cy="154175"/>
            <a:chOff x="3558802" y="4011244"/>
            <a:chExt cx="1866000" cy="111600"/>
          </a:xfrm>
        </p:grpSpPr>
        <p:sp>
          <p:nvSpPr>
            <p:cNvPr id="4518" name="Google Shape;4518;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58"/>
          <p:cNvGrpSpPr/>
          <p:nvPr/>
        </p:nvGrpSpPr>
        <p:grpSpPr>
          <a:xfrm>
            <a:off x="2598024" y="2207432"/>
            <a:ext cx="1383503" cy="119761"/>
            <a:chOff x="3465975" y="2270258"/>
            <a:chExt cx="1986364" cy="171947"/>
          </a:xfrm>
        </p:grpSpPr>
        <p:sp>
          <p:nvSpPr>
            <p:cNvPr id="4521" name="Google Shape;4521;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58"/>
          <p:cNvGrpSpPr/>
          <p:nvPr/>
        </p:nvGrpSpPr>
        <p:grpSpPr>
          <a:xfrm>
            <a:off x="2609031" y="3571205"/>
            <a:ext cx="1369531" cy="195460"/>
            <a:chOff x="723300" y="4253549"/>
            <a:chExt cx="2276482" cy="324900"/>
          </a:xfrm>
        </p:grpSpPr>
        <p:sp>
          <p:nvSpPr>
            <p:cNvPr id="4530" name="Google Shape;4530;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58"/>
          <p:cNvGrpSpPr/>
          <p:nvPr/>
        </p:nvGrpSpPr>
        <p:grpSpPr>
          <a:xfrm>
            <a:off x="2598592" y="3272446"/>
            <a:ext cx="1389066" cy="180119"/>
            <a:chOff x="705948" y="3788465"/>
            <a:chExt cx="2308953" cy="299400"/>
          </a:xfrm>
        </p:grpSpPr>
        <p:sp>
          <p:nvSpPr>
            <p:cNvPr id="4536" name="Google Shape;4536;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58"/>
          <p:cNvGrpSpPr/>
          <p:nvPr/>
        </p:nvGrpSpPr>
        <p:grpSpPr>
          <a:xfrm>
            <a:off x="4195583" y="1876400"/>
            <a:ext cx="1433821" cy="191501"/>
            <a:chOff x="4273350" y="2088443"/>
            <a:chExt cx="1433821" cy="191501"/>
          </a:xfrm>
        </p:grpSpPr>
        <p:grpSp>
          <p:nvGrpSpPr>
            <p:cNvPr id="4542" name="Google Shape;4542;p58"/>
            <p:cNvGrpSpPr/>
            <p:nvPr/>
          </p:nvGrpSpPr>
          <p:grpSpPr>
            <a:xfrm>
              <a:off x="4273350" y="2088443"/>
              <a:ext cx="1433821" cy="0"/>
              <a:chOff x="5224975" y="2962250"/>
              <a:chExt cx="1544400" cy="0"/>
            </a:xfrm>
          </p:grpSpPr>
          <p:cxnSp>
            <p:nvCxnSpPr>
              <p:cNvPr id="4543" name="Google Shape;4543;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44" name="Google Shape;4544;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545" name="Google Shape;4545;p58"/>
            <p:cNvGrpSpPr/>
            <p:nvPr/>
          </p:nvGrpSpPr>
          <p:grpSpPr>
            <a:xfrm>
              <a:off x="4273350" y="2279944"/>
              <a:ext cx="1433821" cy="0"/>
              <a:chOff x="5224975" y="2962250"/>
              <a:chExt cx="1544400" cy="0"/>
            </a:xfrm>
          </p:grpSpPr>
          <p:cxnSp>
            <p:nvCxnSpPr>
              <p:cNvPr id="4546" name="Google Shape;4546;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47" name="Google Shape;4547;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548" name="Google Shape;4548;p58"/>
          <p:cNvGrpSpPr/>
          <p:nvPr/>
        </p:nvGrpSpPr>
        <p:grpSpPr>
          <a:xfrm>
            <a:off x="2646529" y="3885304"/>
            <a:ext cx="1304609" cy="294074"/>
            <a:chOff x="2658741" y="4097347"/>
            <a:chExt cx="1304609" cy="294074"/>
          </a:xfrm>
        </p:grpSpPr>
        <p:grpSp>
          <p:nvGrpSpPr>
            <p:cNvPr id="4549" name="Google Shape;4549;p58"/>
            <p:cNvGrpSpPr/>
            <p:nvPr/>
          </p:nvGrpSpPr>
          <p:grpSpPr>
            <a:xfrm>
              <a:off x="2658741" y="4097347"/>
              <a:ext cx="118572" cy="294074"/>
              <a:chOff x="3343310" y="4475555"/>
              <a:chExt cx="127717" cy="316753"/>
            </a:xfrm>
          </p:grpSpPr>
          <p:sp>
            <p:nvSpPr>
              <p:cNvPr id="4550" name="Google Shape;4550;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58"/>
            <p:cNvGrpSpPr/>
            <p:nvPr/>
          </p:nvGrpSpPr>
          <p:grpSpPr>
            <a:xfrm>
              <a:off x="3815519" y="4098388"/>
              <a:ext cx="147831" cy="291991"/>
              <a:chOff x="3527539" y="4476677"/>
              <a:chExt cx="159232" cy="314510"/>
            </a:xfrm>
          </p:grpSpPr>
          <p:sp>
            <p:nvSpPr>
              <p:cNvPr id="4553" name="Google Shape;4553;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8"/>
            <p:cNvGrpSpPr/>
            <p:nvPr/>
          </p:nvGrpSpPr>
          <p:grpSpPr>
            <a:xfrm>
              <a:off x="3511696" y="4098388"/>
              <a:ext cx="147831" cy="291991"/>
              <a:chOff x="3527539" y="4476677"/>
              <a:chExt cx="159232" cy="314510"/>
            </a:xfrm>
          </p:grpSpPr>
          <p:sp>
            <p:nvSpPr>
              <p:cNvPr id="4556" name="Google Shape;4556;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8"/>
            <p:cNvGrpSpPr/>
            <p:nvPr/>
          </p:nvGrpSpPr>
          <p:grpSpPr>
            <a:xfrm>
              <a:off x="3207874" y="4098388"/>
              <a:ext cx="147831" cy="291991"/>
              <a:chOff x="3527539" y="4476677"/>
              <a:chExt cx="159232" cy="314510"/>
            </a:xfrm>
          </p:grpSpPr>
          <p:sp>
            <p:nvSpPr>
              <p:cNvPr id="4559" name="Google Shape;4559;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58"/>
            <p:cNvGrpSpPr/>
            <p:nvPr/>
          </p:nvGrpSpPr>
          <p:grpSpPr>
            <a:xfrm>
              <a:off x="2933305" y="4097347"/>
              <a:ext cx="118572" cy="294074"/>
              <a:chOff x="3343310" y="4475555"/>
              <a:chExt cx="127717" cy="316753"/>
            </a:xfrm>
          </p:grpSpPr>
          <p:sp>
            <p:nvSpPr>
              <p:cNvPr id="4562" name="Google Shape;4562;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4" name="Google Shape;4564;p58"/>
          <p:cNvGrpSpPr/>
          <p:nvPr/>
        </p:nvGrpSpPr>
        <p:grpSpPr>
          <a:xfrm>
            <a:off x="4197138" y="963998"/>
            <a:ext cx="1430711" cy="751237"/>
            <a:chOff x="5159450" y="1919950"/>
            <a:chExt cx="1541050" cy="862500"/>
          </a:xfrm>
        </p:grpSpPr>
        <p:sp>
          <p:nvSpPr>
            <p:cNvPr id="4565" name="Google Shape;4565;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566" name="Google Shape;4566;p58"/>
            <p:cNvGrpSpPr/>
            <p:nvPr/>
          </p:nvGrpSpPr>
          <p:grpSpPr>
            <a:xfrm>
              <a:off x="5159450" y="1919950"/>
              <a:ext cx="1541050" cy="862500"/>
              <a:chOff x="5159450" y="1919950"/>
              <a:chExt cx="1541050" cy="862500"/>
            </a:xfrm>
          </p:grpSpPr>
          <p:cxnSp>
            <p:nvCxnSpPr>
              <p:cNvPr id="4567" name="Google Shape;4567;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568" name="Google Shape;4568;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569" name="Google Shape;4569;p58"/>
          <p:cNvGrpSpPr/>
          <p:nvPr/>
        </p:nvGrpSpPr>
        <p:grpSpPr>
          <a:xfrm>
            <a:off x="4245275" y="2227768"/>
            <a:ext cx="1334436" cy="967914"/>
            <a:chOff x="4294923" y="2439811"/>
            <a:chExt cx="1334436" cy="967914"/>
          </a:xfrm>
        </p:grpSpPr>
        <p:grpSp>
          <p:nvGrpSpPr>
            <p:cNvPr id="4570" name="Google Shape;4570;p58"/>
            <p:cNvGrpSpPr/>
            <p:nvPr/>
          </p:nvGrpSpPr>
          <p:grpSpPr>
            <a:xfrm>
              <a:off x="4960455" y="2469658"/>
              <a:ext cx="668904" cy="885524"/>
              <a:chOff x="4960455" y="2469658"/>
              <a:chExt cx="668904" cy="885524"/>
            </a:xfrm>
          </p:grpSpPr>
          <p:sp>
            <p:nvSpPr>
              <p:cNvPr id="4571" name="Google Shape;4571;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58"/>
            <p:cNvGrpSpPr/>
            <p:nvPr/>
          </p:nvGrpSpPr>
          <p:grpSpPr>
            <a:xfrm>
              <a:off x="4294923" y="2469658"/>
              <a:ext cx="668951" cy="885524"/>
              <a:chOff x="4294923" y="2469658"/>
              <a:chExt cx="668951" cy="885524"/>
            </a:xfrm>
          </p:grpSpPr>
          <p:sp>
            <p:nvSpPr>
              <p:cNvPr id="4578" name="Google Shape;4578;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4" name="Google Shape;4584;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58"/>
          <p:cNvGrpSpPr/>
          <p:nvPr/>
        </p:nvGrpSpPr>
        <p:grpSpPr>
          <a:xfrm>
            <a:off x="4231478" y="3282213"/>
            <a:ext cx="1430949" cy="897289"/>
            <a:chOff x="4351371" y="3547942"/>
            <a:chExt cx="1345130" cy="843475"/>
          </a:xfrm>
        </p:grpSpPr>
        <p:grpSp>
          <p:nvGrpSpPr>
            <p:cNvPr id="4586" name="Google Shape;4586;p58"/>
            <p:cNvGrpSpPr/>
            <p:nvPr/>
          </p:nvGrpSpPr>
          <p:grpSpPr>
            <a:xfrm>
              <a:off x="4351371" y="4209917"/>
              <a:ext cx="1345130" cy="181500"/>
              <a:chOff x="4351371" y="4209917"/>
              <a:chExt cx="1345130" cy="181500"/>
            </a:xfrm>
          </p:grpSpPr>
          <p:sp>
            <p:nvSpPr>
              <p:cNvPr id="4587" name="Google Shape;4587;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8" name="Google Shape;4588;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589" name="Google Shape;4589;p58"/>
            <p:cNvGrpSpPr/>
            <p:nvPr/>
          </p:nvGrpSpPr>
          <p:grpSpPr>
            <a:xfrm>
              <a:off x="4403010" y="3985221"/>
              <a:ext cx="1109518" cy="181500"/>
              <a:chOff x="4403010" y="3985221"/>
              <a:chExt cx="1109518" cy="181500"/>
            </a:xfrm>
          </p:grpSpPr>
          <p:sp>
            <p:nvSpPr>
              <p:cNvPr id="4590" name="Google Shape;4590;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1" name="Google Shape;4591;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592" name="Google Shape;4592;p58"/>
            <p:cNvGrpSpPr/>
            <p:nvPr/>
          </p:nvGrpSpPr>
          <p:grpSpPr>
            <a:xfrm>
              <a:off x="4618704" y="3766582"/>
              <a:ext cx="807858" cy="181500"/>
              <a:chOff x="4618704" y="3766582"/>
              <a:chExt cx="807858" cy="181500"/>
            </a:xfrm>
          </p:grpSpPr>
          <p:sp>
            <p:nvSpPr>
              <p:cNvPr id="4593" name="Google Shape;4593;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4" name="Google Shape;4594;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595" name="Google Shape;4595;p58"/>
            <p:cNvGrpSpPr/>
            <p:nvPr/>
          </p:nvGrpSpPr>
          <p:grpSpPr>
            <a:xfrm>
              <a:off x="4735238" y="3547942"/>
              <a:ext cx="462839" cy="181500"/>
              <a:chOff x="4735238" y="3547942"/>
              <a:chExt cx="462839" cy="181500"/>
            </a:xfrm>
          </p:grpSpPr>
          <p:sp>
            <p:nvSpPr>
              <p:cNvPr id="4596" name="Google Shape;4596;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7" name="Google Shape;4597;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98" name="Google Shape;4598;p58"/>
          <p:cNvGrpSpPr/>
          <p:nvPr/>
        </p:nvGrpSpPr>
        <p:grpSpPr>
          <a:xfrm>
            <a:off x="7407836" y="2217537"/>
            <a:ext cx="1020955" cy="928853"/>
            <a:chOff x="926675" y="238125"/>
            <a:chExt cx="5755100" cy="5232975"/>
          </a:xfrm>
        </p:grpSpPr>
        <p:sp>
          <p:nvSpPr>
            <p:cNvPr id="4599" name="Google Shape;4599;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58"/>
          <p:cNvGrpSpPr/>
          <p:nvPr/>
        </p:nvGrpSpPr>
        <p:grpSpPr>
          <a:xfrm>
            <a:off x="715210" y="2616272"/>
            <a:ext cx="1695374" cy="1560837"/>
            <a:chOff x="727421" y="2828315"/>
            <a:chExt cx="1695374" cy="1560837"/>
          </a:xfrm>
        </p:grpSpPr>
        <p:grpSp>
          <p:nvGrpSpPr>
            <p:cNvPr id="4604" name="Google Shape;4604;p58"/>
            <p:cNvGrpSpPr/>
            <p:nvPr/>
          </p:nvGrpSpPr>
          <p:grpSpPr>
            <a:xfrm>
              <a:off x="727421" y="2828315"/>
              <a:ext cx="1695374" cy="1560837"/>
              <a:chOff x="734799" y="2782450"/>
              <a:chExt cx="1571100" cy="1577400"/>
            </a:xfrm>
          </p:grpSpPr>
          <p:cxnSp>
            <p:nvCxnSpPr>
              <p:cNvPr id="4605" name="Google Shape;4605;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606" name="Google Shape;4606;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607" name="Google Shape;4607;p58"/>
            <p:cNvGrpSpPr/>
            <p:nvPr/>
          </p:nvGrpSpPr>
          <p:grpSpPr>
            <a:xfrm>
              <a:off x="819108" y="2882501"/>
              <a:ext cx="1556791" cy="1426186"/>
              <a:chOff x="819108" y="2882501"/>
              <a:chExt cx="1556791" cy="1426186"/>
            </a:xfrm>
          </p:grpSpPr>
          <p:grpSp>
            <p:nvGrpSpPr>
              <p:cNvPr id="4608" name="Google Shape;4608;p58"/>
              <p:cNvGrpSpPr/>
              <p:nvPr/>
            </p:nvGrpSpPr>
            <p:grpSpPr>
              <a:xfrm>
                <a:off x="819108" y="2882501"/>
                <a:ext cx="103104" cy="1426186"/>
                <a:chOff x="4674013" y="3100904"/>
                <a:chExt cx="122758" cy="1698043"/>
              </a:xfrm>
            </p:grpSpPr>
            <p:sp>
              <p:nvSpPr>
                <p:cNvPr id="4609" name="Google Shape;4609;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58"/>
              <p:cNvGrpSpPr/>
              <p:nvPr/>
            </p:nvGrpSpPr>
            <p:grpSpPr>
              <a:xfrm>
                <a:off x="1062475" y="2882501"/>
                <a:ext cx="103104" cy="1426186"/>
                <a:chOff x="4940438" y="3100904"/>
                <a:chExt cx="122758" cy="1698043"/>
              </a:xfrm>
            </p:grpSpPr>
            <p:sp>
              <p:nvSpPr>
                <p:cNvPr id="4617" name="Google Shape;4617;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58"/>
              <p:cNvGrpSpPr/>
              <p:nvPr/>
            </p:nvGrpSpPr>
            <p:grpSpPr>
              <a:xfrm>
                <a:off x="1299324" y="2882501"/>
                <a:ext cx="103104" cy="1426186"/>
                <a:chOff x="5206863" y="3100904"/>
                <a:chExt cx="122758" cy="1698043"/>
              </a:xfrm>
            </p:grpSpPr>
            <p:sp>
              <p:nvSpPr>
                <p:cNvPr id="4625" name="Google Shape;4625;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58"/>
              <p:cNvGrpSpPr/>
              <p:nvPr/>
            </p:nvGrpSpPr>
            <p:grpSpPr>
              <a:xfrm>
                <a:off x="1786057" y="2882501"/>
                <a:ext cx="103104" cy="1426186"/>
                <a:chOff x="6006138" y="3143629"/>
                <a:chExt cx="122758" cy="1698043"/>
              </a:xfrm>
            </p:grpSpPr>
            <p:sp>
              <p:nvSpPr>
                <p:cNvPr id="4633" name="Google Shape;4633;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58"/>
              <p:cNvGrpSpPr/>
              <p:nvPr/>
            </p:nvGrpSpPr>
            <p:grpSpPr>
              <a:xfrm>
                <a:off x="2029422" y="2882501"/>
                <a:ext cx="103104" cy="1426186"/>
                <a:chOff x="6805413" y="3100904"/>
                <a:chExt cx="122758" cy="1698043"/>
              </a:xfrm>
            </p:grpSpPr>
            <p:sp>
              <p:nvSpPr>
                <p:cNvPr id="4641" name="Google Shape;4641;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58"/>
              <p:cNvGrpSpPr/>
              <p:nvPr/>
            </p:nvGrpSpPr>
            <p:grpSpPr>
              <a:xfrm>
                <a:off x="2272795" y="2882501"/>
                <a:ext cx="103104" cy="1426186"/>
                <a:chOff x="5206863" y="3100904"/>
                <a:chExt cx="122758" cy="1698043"/>
              </a:xfrm>
            </p:grpSpPr>
            <p:sp>
              <p:nvSpPr>
                <p:cNvPr id="4649" name="Google Shape;4649;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58"/>
              <p:cNvGrpSpPr/>
              <p:nvPr/>
            </p:nvGrpSpPr>
            <p:grpSpPr>
              <a:xfrm>
                <a:off x="1542694" y="2882501"/>
                <a:ext cx="103104" cy="1426186"/>
                <a:chOff x="6006138" y="3143629"/>
                <a:chExt cx="122758" cy="1698043"/>
              </a:xfrm>
            </p:grpSpPr>
            <p:sp>
              <p:nvSpPr>
                <p:cNvPr id="4657" name="Google Shape;4657;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64" name="Google Shape;4664;p58"/>
          <p:cNvGrpSpPr/>
          <p:nvPr/>
        </p:nvGrpSpPr>
        <p:grpSpPr>
          <a:xfrm>
            <a:off x="5671260" y="3305994"/>
            <a:ext cx="2749952" cy="870677"/>
            <a:chOff x="238125" y="1725700"/>
            <a:chExt cx="7139025" cy="2260325"/>
          </a:xfrm>
        </p:grpSpPr>
        <p:sp>
          <p:nvSpPr>
            <p:cNvPr id="4665" name="Google Shape;4665;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58"/>
          <p:cNvGrpSpPr/>
          <p:nvPr/>
        </p:nvGrpSpPr>
        <p:grpSpPr>
          <a:xfrm>
            <a:off x="5941424" y="2247740"/>
            <a:ext cx="1105452" cy="916747"/>
            <a:chOff x="5249100" y="1210600"/>
            <a:chExt cx="3502700" cy="2904775"/>
          </a:xfrm>
        </p:grpSpPr>
        <p:sp>
          <p:nvSpPr>
            <p:cNvPr id="4676" name="Google Shape;4676;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0" name="Google Shape;4680;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681" name="Google Shape;4681;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682" name="Google Shape;4682;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683" name="Google Shape;4683;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684" name="Google Shape;4684;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58"/>
          <p:cNvGrpSpPr/>
          <p:nvPr/>
        </p:nvGrpSpPr>
        <p:grpSpPr>
          <a:xfrm>
            <a:off x="7123972" y="967158"/>
            <a:ext cx="1304650" cy="1124856"/>
            <a:chOff x="7287122" y="1165658"/>
            <a:chExt cx="1219413" cy="1051365"/>
          </a:xfrm>
        </p:grpSpPr>
        <p:grpSp>
          <p:nvGrpSpPr>
            <p:cNvPr id="4686" name="Google Shape;4686;p58"/>
            <p:cNvGrpSpPr/>
            <p:nvPr/>
          </p:nvGrpSpPr>
          <p:grpSpPr>
            <a:xfrm>
              <a:off x="7287122" y="1969723"/>
              <a:ext cx="1219413" cy="247300"/>
              <a:chOff x="7287122" y="1969723"/>
              <a:chExt cx="1219413" cy="247300"/>
            </a:xfrm>
          </p:grpSpPr>
          <p:sp>
            <p:nvSpPr>
              <p:cNvPr id="4687" name="Google Shape;4687;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8" name="Google Shape;4688;p58"/>
              <p:cNvGrpSpPr/>
              <p:nvPr/>
            </p:nvGrpSpPr>
            <p:grpSpPr>
              <a:xfrm>
                <a:off x="7287122" y="2063892"/>
                <a:ext cx="1151753" cy="73428"/>
                <a:chOff x="7287122" y="2063892"/>
                <a:chExt cx="1151753" cy="73428"/>
              </a:xfrm>
            </p:grpSpPr>
            <p:sp>
              <p:nvSpPr>
                <p:cNvPr id="4689" name="Google Shape;4689;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0" name="Google Shape;4690;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691" name="Google Shape;4691;p58"/>
            <p:cNvGrpSpPr/>
            <p:nvPr/>
          </p:nvGrpSpPr>
          <p:grpSpPr>
            <a:xfrm>
              <a:off x="7287122" y="1712201"/>
              <a:ext cx="1219403" cy="246767"/>
              <a:chOff x="7287122" y="1712201"/>
              <a:chExt cx="1219403" cy="246767"/>
            </a:xfrm>
          </p:grpSpPr>
          <p:sp>
            <p:nvSpPr>
              <p:cNvPr id="4692" name="Google Shape;4692;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3" name="Google Shape;4693;p58"/>
              <p:cNvGrpSpPr/>
              <p:nvPr/>
            </p:nvGrpSpPr>
            <p:grpSpPr>
              <a:xfrm>
                <a:off x="7287122" y="1842861"/>
                <a:ext cx="1005303" cy="73419"/>
                <a:chOff x="7287122" y="1842861"/>
                <a:chExt cx="1005303" cy="73419"/>
              </a:xfrm>
            </p:grpSpPr>
            <p:sp>
              <p:nvSpPr>
                <p:cNvPr id="4694" name="Google Shape;4694;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5" name="Google Shape;4695;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696" name="Google Shape;4696;p58"/>
            <p:cNvGrpSpPr/>
            <p:nvPr/>
          </p:nvGrpSpPr>
          <p:grpSpPr>
            <a:xfrm>
              <a:off x="7287122" y="1447520"/>
              <a:ext cx="1219403" cy="286667"/>
              <a:chOff x="7287122" y="1447520"/>
              <a:chExt cx="1219403" cy="286667"/>
            </a:xfrm>
          </p:grpSpPr>
          <p:sp>
            <p:nvSpPr>
              <p:cNvPr id="4697" name="Google Shape;4697;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8" name="Google Shape;4698;p58"/>
              <p:cNvGrpSpPr/>
              <p:nvPr/>
            </p:nvGrpSpPr>
            <p:grpSpPr>
              <a:xfrm>
                <a:off x="7287122" y="1581977"/>
                <a:ext cx="852803" cy="73428"/>
                <a:chOff x="7287122" y="1581977"/>
                <a:chExt cx="852803" cy="73428"/>
              </a:xfrm>
            </p:grpSpPr>
            <p:sp>
              <p:nvSpPr>
                <p:cNvPr id="4699" name="Google Shape;4699;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0" name="Google Shape;4700;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701" name="Google Shape;4701;p58"/>
            <p:cNvGrpSpPr/>
            <p:nvPr/>
          </p:nvGrpSpPr>
          <p:grpSpPr>
            <a:xfrm>
              <a:off x="7287122" y="1165658"/>
              <a:ext cx="1219403" cy="344253"/>
              <a:chOff x="7287122" y="1165658"/>
              <a:chExt cx="1219403" cy="344253"/>
            </a:xfrm>
          </p:grpSpPr>
          <p:sp>
            <p:nvSpPr>
              <p:cNvPr id="4702" name="Google Shape;4702;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3" name="Google Shape;4703;p58"/>
              <p:cNvGrpSpPr/>
              <p:nvPr/>
            </p:nvGrpSpPr>
            <p:grpSpPr>
              <a:xfrm>
                <a:off x="7287122" y="1341025"/>
                <a:ext cx="695703" cy="73419"/>
                <a:chOff x="7287122" y="1341025"/>
                <a:chExt cx="695703" cy="73419"/>
              </a:xfrm>
            </p:grpSpPr>
            <p:sp>
              <p:nvSpPr>
                <p:cNvPr id="4704" name="Google Shape;4704;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5" name="Google Shape;4705;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706" name="Google Shape;4706;p58"/>
          <p:cNvGrpSpPr/>
          <p:nvPr/>
        </p:nvGrpSpPr>
        <p:grpSpPr>
          <a:xfrm>
            <a:off x="5790464" y="973181"/>
            <a:ext cx="1397729" cy="1098540"/>
            <a:chOff x="5900602" y="1193063"/>
            <a:chExt cx="1299851" cy="1021707"/>
          </a:xfrm>
        </p:grpSpPr>
        <p:grpSp>
          <p:nvGrpSpPr>
            <p:cNvPr id="4707" name="Google Shape;4707;p58"/>
            <p:cNvGrpSpPr/>
            <p:nvPr/>
          </p:nvGrpSpPr>
          <p:grpSpPr>
            <a:xfrm>
              <a:off x="6520337" y="1193063"/>
              <a:ext cx="341815" cy="799959"/>
              <a:chOff x="6520337" y="1193063"/>
              <a:chExt cx="341815" cy="799959"/>
            </a:xfrm>
          </p:grpSpPr>
          <p:grpSp>
            <p:nvGrpSpPr>
              <p:cNvPr id="4708" name="Google Shape;4708;p58"/>
              <p:cNvGrpSpPr/>
              <p:nvPr/>
            </p:nvGrpSpPr>
            <p:grpSpPr>
              <a:xfrm>
                <a:off x="6520337" y="1589527"/>
                <a:ext cx="213950" cy="403494"/>
                <a:chOff x="6520337" y="1589527"/>
                <a:chExt cx="213950" cy="403494"/>
              </a:xfrm>
            </p:grpSpPr>
            <p:sp>
              <p:nvSpPr>
                <p:cNvPr id="4709" name="Google Shape;4709;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58"/>
              <p:cNvGrpSpPr/>
              <p:nvPr/>
            </p:nvGrpSpPr>
            <p:grpSpPr>
              <a:xfrm>
                <a:off x="6577204" y="1193063"/>
                <a:ext cx="284947" cy="464512"/>
                <a:chOff x="6577204" y="1193063"/>
                <a:chExt cx="284947" cy="464512"/>
              </a:xfrm>
            </p:grpSpPr>
            <p:sp>
              <p:nvSpPr>
                <p:cNvPr id="4712" name="Google Shape;4712;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3" name="Google Shape;4713;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714" name="Google Shape;4714;p58"/>
            <p:cNvGrpSpPr/>
            <p:nvPr/>
          </p:nvGrpSpPr>
          <p:grpSpPr>
            <a:xfrm>
              <a:off x="6238903" y="1193063"/>
              <a:ext cx="300475" cy="900152"/>
              <a:chOff x="6238903" y="1193063"/>
              <a:chExt cx="300475" cy="900152"/>
            </a:xfrm>
          </p:grpSpPr>
          <p:grpSp>
            <p:nvGrpSpPr>
              <p:cNvPr id="4715" name="Google Shape;4715;p58"/>
              <p:cNvGrpSpPr/>
              <p:nvPr/>
            </p:nvGrpSpPr>
            <p:grpSpPr>
              <a:xfrm>
                <a:off x="6290865" y="1489315"/>
                <a:ext cx="248514" cy="603900"/>
                <a:chOff x="6290865" y="1489315"/>
                <a:chExt cx="248514" cy="603900"/>
              </a:xfrm>
            </p:grpSpPr>
            <p:sp>
              <p:nvSpPr>
                <p:cNvPr id="4716" name="Google Shape;4716;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58"/>
              <p:cNvGrpSpPr/>
              <p:nvPr/>
            </p:nvGrpSpPr>
            <p:grpSpPr>
              <a:xfrm>
                <a:off x="6238903" y="1193063"/>
                <a:ext cx="284947" cy="333087"/>
                <a:chOff x="6238903" y="1193063"/>
                <a:chExt cx="284947" cy="333087"/>
              </a:xfrm>
            </p:grpSpPr>
            <p:sp>
              <p:nvSpPr>
                <p:cNvPr id="4719" name="Google Shape;4719;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0" name="Google Shape;4720;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721" name="Google Shape;4721;p58"/>
            <p:cNvGrpSpPr/>
            <p:nvPr/>
          </p:nvGrpSpPr>
          <p:grpSpPr>
            <a:xfrm>
              <a:off x="5900602" y="1193063"/>
              <a:ext cx="444345" cy="1021707"/>
              <a:chOff x="5900602" y="1193063"/>
              <a:chExt cx="444345" cy="1021707"/>
            </a:xfrm>
          </p:grpSpPr>
          <p:grpSp>
            <p:nvGrpSpPr>
              <p:cNvPr id="4722" name="Google Shape;4722;p58"/>
              <p:cNvGrpSpPr/>
              <p:nvPr/>
            </p:nvGrpSpPr>
            <p:grpSpPr>
              <a:xfrm>
                <a:off x="6046501" y="1367785"/>
                <a:ext cx="298446" cy="846986"/>
                <a:chOff x="6046501" y="1367785"/>
                <a:chExt cx="298446" cy="846986"/>
              </a:xfrm>
            </p:grpSpPr>
            <p:sp>
              <p:nvSpPr>
                <p:cNvPr id="4723" name="Google Shape;4723;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58"/>
              <p:cNvGrpSpPr/>
              <p:nvPr/>
            </p:nvGrpSpPr>
            <p:grpSpPr>
              <a:xfrm>
                <a:off x="5900602" y="1193063"/>
                <a:ext cx="284947" cy="182312"/>
                <a:chOff x="5900602" y="1193063"/>
                <a:chExt cx="284947" cy="182312"/>
              </a:xfrm>
            </p:grpSpPr>
            <p:sp>
              <p:nvSpPr>
                <p:cNvPr id="4726" name="Google Shape;4726;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7" name="Google Shape;4727;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728" name="Google Shape;4728;p58"/>
            <p:cNvGrpSpPr/>
            <p:nvPr/>
          </p:nvGrpSpPr>
          <p:grpSpPr>
            <a:xfrm>
              <a:off x="6738300" y="1193063"/>
              <a:ext cx="462153" cy="707634"/>
              <a:chOff x="6738300" y="1193063"/>
              <a:chExt cx="462153" cy="707634"/>
            </a:xfrm>
          </p:grpSpPr>
          <p:grpSp>
            <p:nvGrpSpPr>
              <p:cNvPr id="4729" name="Google Shape;4729;p58"/>
              <p:cNvGrpSpPr/>
              <p:nvPr/>
            </p:nvGrpSpPr>
            <p:grpSpPr>
              <a:xfrm>
                <a:off x="6915505" y="1193063"/>
                <a:ext cx="284947" cy="597387"/>
                <a:chOff x="6915505" y="1193063"/>
                <a:chExt cx="284947" cy="597387"/>
              </a:xfrm>
            </p:grpSpPr>
            <p:sp>
              <p:nvSpPr>
                <p:cNvPr id="4730" name="Google Shape;4730;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1" name="Google Shape;4731;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732" name="Google Shape;4732;p58"/>
              <p:cNvGrpSpPr/>
              <p:nvPr/>
            </p:nvGrpSpPr>
            <p:grpSpPr>
              <a:xfrm>
                <a:off x="6738300" y="1684725"/>
                <a:ext cx="230066" cy="215971"/>
                <a:chOff x="6738300" y="1684725"/>
                <a:chExt cx="230066" cy="215971"/>
              </a:xfrm>
            </p:grpSpPr>
            <p:sp>
              <p:nvSpPr>
                <p:cNvPr id="4733" name="Google Shape;4733;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38" name="Shape 4738"/>
        <p:cNvGrpSpPr/>
        <p:nvPr/>
      </p:nvGrpSpPr>
      <p:grpSpPr>
        <a:xfrm>
          <a:off x="0" y="0"/>
          <a:ext cx="0" cy="0"/>
          <a:chOff x="0" y="0"/>
          <a:chExt cx="0" cy="0"/>
        </a:xfrm>
      </p:grpSpPr>
      <p:grpSp>
        <p:nvGrpSpPr>
          <p:cNvPr id="4739" name="Google Shape;4739;p59"/>
          <p:cNvGrpSpPr/>
          <p:nvPr/>
        </p:nvGrpSpPr>
        <p:grpSpPr>
          <a:xfrm>
            <a:off x="821785" y="2307635"/>
            <a:ext cx="339235" cy="298186"/>
            <a:chOff x="898875" y="244725"/>
            <a:chExt cx="481800" cy="423500"/>
          </a:xfrm>
        </p:grpSpPr>
        <p:sp>
          <p:nvSpPr>
            <p:cNvPr id="4740" name="Google Shape;4740;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6" name="Google Shape;4746;p59"/>
          <p:cNvGrpSpPr/>
          <p:nvPr/>
        </p:nvGrpSpPr>
        <p:grpSpPr>
          <a:xfrm>
            <a:off x="1260167" y="2287103"/>
            <a:ext cx="298169" cy="339253"/>
            <a:chOff x="1529350" y="258825"/>
            <a:chExt cx="423475" cy="481825"/>
          </a:xfrm>
        </p:grpSpPr>
        <p:sp>
          <p:nvSpPr>
            <p:cNvPr id="4747" name="Google Shape;4747;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9" name="Google Shape;4749;p59"/>
          <p:cNvGrpSpPr/>
          <p:nvPr/>
        </p:nvGrpSpPr>
        <p:grpSpPr>
          <a:xfrm>
            <a:off x="2102437" y="2287102"/>
            <a:ext cx="298169" cy="339253"/>
            <a:chOff x="2707500" y="249400"/>
            <a:chExt cx="423475" cy="481825"/>
          </a:xfrm>
        </p:grpSpPr>
        <p:sp>
          <p:nvSpPr>
            <p:cNvPr id="4750" name="Google Shape;4750;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2" name="Google Shape;4752;p59"/>
          <p:cNvGrpSpPr/>
          <p:nvPr/>
        </p:nvGrpSpPr>
        <p:grpSpPr>
          <a:xfrm>
            <a:off x="2516052" y="2287428"/>
            <a:ext cx="305386" cy="338602"/>
            <a:chOff x="3300325" y="249875"/>
            <a:chExt cx="433725" cy="480900"/>
          </a:xfrm>
        </p:grpSpPr>
        <p:sp>
          <p:nvSpPr>
            <p:cNvPr id="4753" name="Google Shape;4753;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9" name="Google Shape;4759;p59"/>
          <p:cNvGrpSpPr/>
          <p:nvPr/>
        </p:nvGrpSpPr>
        <p:grpSpPr>
          <a:xfrm>
            <a:off x="1653142" y="2367273"/>
            <a:ext cx="340890" cy="178912"/>
            <a:chOff x="2084325" y="363300"/>
            <a:chExt cx="484150" cy="254100"/>
          </a:xfrm>
        </p:grpSpPr>
        <p:sp>
          <p:nvSpPr>
            <p:cNvPr id="4760" name="Google Shape;4760;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2" name="Google Shape;4762;p59"/>
          <p:cNvGrpSpPr/>
          <p:nvPr/>
        </p:nvGrpSpPr>
        <p:grpSpPr>
          <a:xfrm>
            <a:off x="2905137" y="2287349"/>
            <a:ext cx="352349" cy="338760"/>
            <a:chOff x="3854700" y="249750"/>
            <a:chExt cx="500425" cy="481125"/>
          </a:xfrm>
        </p:grpSpPr>
        <p:sp>
          <p:nvSpPr>
            <p:cNvPr id="4763" name="Google Shape;4763;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1" name="Google Shape;4771;p59"/>
          <p:cNvGrpSpPr/>
          <p:nvPr/>
        </p:nvGrpSpPr>
        <p:grpSpPr>
          <a:xfrm>
            <a:off x="3323126" y="2287349"/>
            <a:ext cx="352349" cy="338760"/>
            <a:chOff x="4447550" y="249750"/>
            <a:chExt cx="500425" cy="481125"/>
          </a:xfrm>
        </p:grpSpPr>
        <p:sp>
          <p:nvSpPr>
            <p:cNvPr id="4772" name="Google Shape;4772;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59"/>
          <p:cNvGrpSpPr/>
          <p:nvPr/>
        </p:nvGrpSpPr>
        <p:grpSpPr>
          <a:xfrm>
            <a:off x="3752328" y="2287102"/>
            <a:ext cx="339253" cy="339253"/>
            <a:chOff x="5049725" y="249400"/>
            <a:chExt cx="481825" cy="481825"/>
          </a:xfrm>
        </p:grpSpPr>
        <p:sp>
          <p:nvSpPr>
            <p:cNvPr id="4775" name="Google Shape;4775;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7" name="Google Shape;4777;p59"/>
          <p:cNvGrpSpPr/>
          <p:nvPr/>
        </p:nvGrpSpPr>
        <p:grpSpPr>
          <a:xfrm>
            <a:off x="4166269" y="2287102"/>
            <a:ext cx="339253" cy="339253"/>
            <a:chOff x="5660400" y="238125"/>
            <a:chExt cx="481825" cy="481825"/>
          </a:xfrm>
        </p:grpSpPr>
        <p:sp>
          <p:nvSpPr>
            <p:cNvPr id="4778" name="Google Shape;4778;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59"/>
          <p:cNvGrpSpPr/>
          <p:nvPr/>
        </p:nvGrpSpPr>
        <p:grpSpPr>
          <a:xfrm>
            <a:off x="4582955" y="2287102"/>
            <a:ext cx="339253" cy="339253"/>
            <a:chOff x="6235400" y="249400"/>
            <a:chExt cx="481825" cy="481825"/>
          </a:xfrm>
        </p:grpSpPr>
        <p:sp>
          <p:nvSpPr>
            <p:cNvPr id="4781" name="Google Shape;4781;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6" name="Google Shape;4786;p59"/>
          <p:cNvGrpSpPr/>
          <p:nvPr/>
        </p:nvGrpSpPr>
        <p:grpSpPr>
          <a:xfrm>
            <a:off x="821301" y="2731810"/>
            <a:ext cx="340204" cy="298116"/>
            <a:chOff x="899850" y="871450"/>
            <a:chExt cx="483175" cy="423400"/>
          </a:xfrm>
        </p:grpSpPr>
        <p:sp>
          <p:nvSpPr>
            <p:cNvPr id="4787" name="Google Shape;4787;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1" name="Google Shape;4791;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2" name="Google Shape;4792;p59"/>
          <p:cNvGrpSpPr/>
          <p:nvPr/>
        </p:nvGrpSpPr>
        <p:grpSpPr>
          <a:xfrm>
            <a:off x="1653301" y="2711232"/>
            <a:ext cx="340573" cy="339271"/>
            <a:chOff x="2085450" y="842250"/>
            <a:chExt cx="483700" cy="481850"/>
          </a:xfrm>
        </p:grpSpPr>
        <p:sp>
          <p:nvSpPr>
            <p:cNvPr id="4793" name="Google Shape;4793;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6" name="Google Shape;4796;p59"/>
          <p:cNvGrpSpPr/>
          <p:nvPr/>
        </p:nvGrpSpPr>
        <p:grpSpPr>
          <a:xfrm>
            <a:off x="2081868" y="2711241"/>
            <a:ext cx="339306" cy="339253"/>
            <a:chOff x="2685825" y="840375"/>
            <a:chExt cx="481900" cy="481825"/>
          </a:xfrm>
        </p:grpSpPr>
        <p:sp>
          <p:nvSpPr>
            <p:cNvPr id="4797" name="Google Shape;4797;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9" name="Google Shape;4799;p59"/>
          <p:cNvGrpSpPr/>
          <p:nvPr/>
        </p:nvGrpSpPr>
        <p:grpSpPr>
          <a:xfrm>
            <a:off x="2493529" y="2710924"/>
            <a:ext cx="350431" cy="339887"/>
            <a:chOff x="3270675" y="841800"/>
            <a:chExt cx="497700" cy="482725"/>
          </a:xfrm>
        </p:grpSpPr>
        <p:sp>
          <p:nvSpPr>
            <p:cNvPr id="4800" name="Google Shape;4800;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03" name="Google Shape;4803;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04" name="Google Shape;4804;p59"/>
          <p:cNvGrpSpPr/>
          <p:nvPr/>
        </p:nvGrpSpPr>
        <p:grpSpPr>
          <a:xfrm>
            <a:off x="3329675" y="2731783"/>
            <a:ext cx="339253" cy="298169"/>
            <a:chOff x="4467200" y="877100"/>
            <a:chExt cx="481825" cy="423475"/>
          </a:xfrm>
        </p:grpSpPr>
        <p:sp>
          <p:nvSpPr>
            <p:cNvPr id="4805" name="Google Shape;4805;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9" name="Google Shape;4809;p59"/>
          <p:cNvGrpSpPr/>
          <p:nvPr/>
        </p:nvGrpSpPr>
        <p:grpSpPr>
          <a:xfrm>
            <a:off x="3744565" y="2711232"/>
            <a:ext cx="354778" cy="339271"/>
            <a:chOff x="5045500" y="842250"/>
            <a:chExt cx="503875" cy="481850"/>
          </a:xfrm>
        </p:grpSpPr>
        <p:sp>
          <p:nvSpPr>
            <p:cNvPr id="4810" name="Google Shape;4810;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2" name="Google Shape;4812;p59"/>
          <p:cNvGrpSpPr/>
          <p:nvPr/>
        </p:nvGrpSpPr>
        <p:grpSpPr>
          <a:xfrm>
            <a:off x="4167413" y="2737451"/>
            <a:ext cx="336965" cy="286833"/>
            <a:chOff x="5645200" y="879425"/>
            <a:chExt cx="478575" cy="407375"/>
          </a:xfrm>
        </p:grpSpPr>
        <p:sp>
          <p:nvSpPr>
            <p:cNvPr id="4813" name="Google Shape;4813;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9" name="Google Shape;4819;p59"/>
          <p:cNvGrpSpPr/>
          <p:nvPr/>
        </p:nvGrpSpPr>
        <p:grpSpPr>
          <a:xfrm>
            <a:off x="4603488" y="2711241"/>
            <a:ext cx="298186" cy="339253"/>
            <a:chOff x="6264525" y="842250"/>
            <a:chExt cx="423500" cy="481825"/>
          </a:xfrm>
        </p:grpSpPr>
        <p:sp>
          <p:nvSpPr>
            <p:cNvPr id="4820" name="Google Shape;4820;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7" name="Google Shape;4827;p59"/>
          <p:cNvGrpSpPr/>
          <p:nvPr/>
        </p:nvGrpSpPr>
        <p:grpSpPr>
          <a:xfrm>
            <a:off x="821776" y="3125895"/>
            <a:ext cx="339253" cy="339253"/>
            <a:chOff x="900750" y="1436075"/>
            <a:chExt cx="481825" cy="481825"/>
          </a:xfrm>
        </p:grpSpPr>
        <p:sp>
          <p:nvSpPr>
            <p:cNvPr id="4828" name="Google Shape;4828;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2" name="Google Shape;4832;p59"/>
          <p:cNvGrpSpPr/>
          <p:nvPr/>
        </p:nvGrpSpPr>
        <p:grpSpPr>
          <a:xfrm>
            <a:off x="1239624" y="3186183"/>
            <a:ext cx="339253" cy="218676"/>
            <a:chOff x="1492675" y="1520750"/>
            <a:chExt cx="481825" cy="310575"/>
          </a:xfrm>
        </p:grpSpPr>
        <p:sp>
          <p:nvSpPr>
            <p:cNvPr id="4833" name="Google Shape;4833;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5" name="Google Shape;4835;p59"/>
          <p:cNvGrpSpPr/>
          <p:nvPr/>
        </p:nvGrpSpPr>
        <p:grpSpPr>
          <a:xfrm>
            <a:off x="1647421" y="3125877"/>
            <a:ext cx="352332" cy="339288"/>
            <a:chOff x="2071000" y="1435025"/>
            <a:chExt cx="500400" cy="481875"/>
          </a:xfrm>
        </p:grpSpPr>
        <p:sp>
          <p:nvSpPr>
            <p:cNvPr id="4836" name="Google Shape;4836;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9" name="Google Shape;4839;p59"/>
          <p:cNvGrpSpPr/>
          <p:nvPr/>
        </p:nvGrpSpPr>
        <p:grpSpPr>
          <a:xfrm>
            <a:off x="2073509" y="3167747"/>
            <a:ext cx="351874" cy="297623"/>
            <a:chOff x="2678350" y="1464650"/>
            <a:chExt cx="499750" cy="422700"/>
          </a:xfrm>
        </p:grpSpPr>
        <p:sp>
          <p:nvSpPr>
            <p:cNvPr id="4840" name="Google Shape;4840;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3" name="Google Shape;4843;p59"/>
          <p:cNvGrpSpPr/>
          <p:nvPr/>
        </p:nvGrpSpPr>
        <p:grpSpPr>
          <a:xfrm>
            <a:off x="2499118" y="3125895"/>
            <a:ext cx="339253" cy="339253"/>
            <a:chOff x="3271200" y="1435075"/>
            <a:chExt cx="481825" cy="481825"/>
          </a:xfrm>
        </p:grpSpPr>
        <p:sp>
          <p:nvSpPr>
            <p:cNvPr id="4844" name="Google Shape;4844;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6" name="Google Shape;4846;p59"/>
          <p:cNvGrpSpPr/>
          <p:nvPr/>
        </p:nvGrpSpPr>
        <p:grpSpPr>
          <a:xfrm>
            <a:off x="2909591" y="3125877"/>
            <a:ext cx="343442" cy="339288"/>
            <a:chOff x="3858100" y="1435075"/>
            <a:chExt cx="487775" cy="481875"/>
          </a:xfrm>
        </p:grpSpPr>
        <p:sp>
          <p:nvSpPr>
            <p:cNvPr id="4847" name="Google Shape;4847;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59"/>
          <p:cNvGrpSpPr/>
          <p:nvPr/>
        </p:nvGrpSpPr>
        <p:grpSpPr>
          <a:xfrm>
            <a:off x="3329674" y="3125895"/>
            <a:ext cx="339253" cy="339253"/>
            <a:chOff x="4456875" y="1435075"/>
            <a:chExt cx="481825" cy="481825"/>
          </a:xfrm>
        </p:grpSpPr>
        <p:sp>
          <p:nvSpPr>
            <p:cNvPr id="4853" name="Google Shape;4853;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2" name="Google Shape;4872;p59"/>
          <p:cNvGrpSpPr/>
          <p:nvPr/>
        </p:nvGrpSpPr>
        <p:grpSpPr>
          <a:xfrm>
            <a:off x="3750665" y="3125886"/>
            <a:ext cx="342580" cy="339271"/>
            <a:chOff x="5049725" y="1435050"/>
            <a:chExt cx="486550" cy="481850"/>
          </a:xfrm>
        </p:grpSpPr>
        <p:sp>
          <p:nvSpPr>
            <p:cNvPr id="4873" name="Google Shape;4873;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7" name="Google Shape;4877;p59"/>
          <p:cNvGrpSpPr/>
          <p:nvPr/>
        </p:nvGrpSpPr>
        <p:grpSpPr>
          <a:xfrm>
            <a:off x="4166216" y="3125895"/>
            <a:ext cx="339359" cy="339253"/>
            <a:chOff x="5642475" y="1435075"/>
            <a:chExt cx="481975" cy="481825"/>
          </a:xfrm>
        </p:grpSpPr>
        <p:sp>
          <p:nvSpPr>
            <p:cNvPr id="4878" name="Google Shape;4878;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1" name="Google Shape;4881;p59"/>
          <p:cNvGrpSpPr/>
          <p:nvPr/>
        </p:nvGrpSpPr>
        <p:grpSpPr>
          <a:xfrm>
            <a:off x="4580702" y="3125886"/>
            <a:ext cx="343759" cy="339271"/>
            <a:chOff x="6232000" y="1435050"/>
            <a:chExt cx="488225" cy="481850"/>
          </a:xfrm>
        </p:grpSpPr>
        <p:sp>
          <p:nvSpPr>
            <p:cNvPr id="4882" name="Google Shape;4882;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7" name="Google Shape;4887;p59"/>
          <p:cNvGrpSpPr/>
          <p:nvPr/>
        </p:nvGrpSpPr>
        <p:grpSpPr>
          <a:xfrm>
            <a:off x="841438" y="3539545"/>
            <a:ext cx="299929" cy="337792"/>
            <a:chOff x="924450" y="2028975"/>
            <a:chExt cx="425975" cy="479750"/>
          </a:xfrm>
        </p:grpSpPr>
        <p:sp>
          <p:nvSpPr>
            <p:cNvPr id="4888" name="Google Shape;4888;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59"/>
          <p:cNvGrpSpPr/>
          <p:nvPr/>
        </p:nvGrpSpPr>
        <p:grpSpPr>
          <a:xfrm>
            <a:off x="1653934" y="3559347"/>
            <a:ext cx="339306" cy="298186"/>
            <a:chOff x="2085450" y="2057100"/>
            <a:chExt cx="481900" cy="423500"/>
          </a:xfrm>
        </p:grpSpPr>
        <p:sp>
          <p:nvSpPr>
            <p:cNvPr id="4892" name="Google Shape;4892;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5" name="Google Shape;4895;p59"/>
          <p:cNvGrpSpPr/>
          <p:nvPr/>
        </p:nvGrpSpPr>
        <p:grpSpPr>
          <a:xfrm>
            <a:off x="2081868" y="3582592"/>
            <a:ext cx="339306" cy="251698"/>
            <a:chOff x="2678275" y="2090100"/>
            <a:chExt cx="481900" cy="357475"/>
          </a:xfrm>
        </p:grpSpPr>
        <p:sp>
          <p:nvSpPr>
            <p:cNvPr id="4896" name="Google Shape;4896;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1" name="Google Shape;4901;p59"/>
          <p:cNvGrpSpPr/>
          <p:nvPr/>
        </p:nvGrpSpPr>
        <p:grpSpPr>
          <a:xfrm>
            <a:off x="2559072" y="3594790"/>
            <a:ext cx="219345" cy="227301"/>
            <a:chOff x="3357325" y="2093500"/>
            <a:chExt cx="311525" cy="322825"/>
          </a:xfrm>
        </p:grpSpPr>
        <p:sp>
          <p:nvSpPr>
            <p:cNvPr id="4902" name="Google Shape;4902;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05" name="Google Shape;4905;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06" name="Google Shape;4906;p59"/>
          <p:cNvGrpSpPr/>
          <p:nvPr/>
        </p:nvGrpSpPr>
        <p:grpSpPr>
          <a:xfrm>
            <a:off x="3353262" y="3538814"/>
            <a:ext cx="292078" cy="339253"/>
            <a:chOff x="4492800" y="2027925"/>
            <a:chExt cx="414825" cy="481825"/>
          </a:xfrm>
        </p:grpSpPr>
        <p:sp>
          <p:nvSpPr>
            <p:cNvPr id="4907" name="Google Shape;4907;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9" name="Google Shape;4909;p59"/>
          <p:cNvGrpSpPr/>
          <p:nvPr/>
        </p:nvGrpSpPr>
        <p:grpSpPr>
          <a:xfrm>
            <a:off x="3752354" y="3538805"/>
            <a:ext cx="339200" cy="339271"/>
            <a:chOff x="5049725" y="2027900"/>
            <a:chExt cx="481750" cy="481850"/>
          </a:xfrm>
        </p:grpSpPr>
        <p:sp>
          <p:nvSpPr>
            <p:cNvPr id="4910" name="Google Shape;4910;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59"/>
          <p:cNvGrpSpPr/>
          <p:nvPr/>
        </p:nvGrpSpPr>
        <p:grpSpPr>
          <a:xfrm>
            <a:off x="4225950" y="3538893"/>
            <a:ext cx="219890" cy="339095"/>
            <a:chOff x="5726350" y="2028150"/>
            <a:chExt cx="312300" cy="481600"/>
          </a:xfrm>
        </p:grpSpPr>
        <p:sp>
          <p:nvSpPr>
            <p:cNvPr id="4919" name="Google Shape;4919;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59"/>
          <p:cNvGrpSpPr/>
          <p:nvPr/>
        </p:nvGrpSpPr>
        <p:grpSpPr>
          <a:xfrm>
            <a:off x="4586141" y="3542000"/>
            <a:ext cx="332881" cy="332881"/>
            <a:chOff x="6239925" y="2032450"/>
            <a:chExt cx="472775" cy="472775"/>
          </a:xfrm>
        </p:grpSpPr>
        <p:sp>
          <p:nvSpPr>
            <p:cNvPr id="4923" name="Google Shape;4923;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5" name="Google Shape;4925;p59"/>
          <p:cNvGrpSpPr/>
          <p:nvPr/>
        </p:nvGrpSpPr>
        <p:grpSpPr>
          <a:xfrm>
            <a:off x="5035233" y="2364092"/>
            <a:ext cx="334641" cy="185425"/>
            <a:chOff x="903075" y="2730000"/>
            <a:chExt cx="475275" cy="263350"/>
          </a:xfrm>
        </p:grpSpPr>
        <p:sp>
          <p:nvSpPr>
            <p:cNvPr id="4926" name="Google Shape;4926;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9" name="Google Shape;4929;p59"/>
          <p:cNvGrpSpPr/>
          <p:nvPr/>
        </p:nvGrpSpPr>
        <p:grpSpPr>
          <a:xfrm>
            <a:off x="1239624" y="3538814"/>
            <a:ext cx="339253" cy="339253"/>
            <a:chOff x="1492675" y="2027925"/>
            <a:chExt cx="481825" cy="481825"/>
          </a:xfrm>
        </p:grpSpPr>
        <p:sp>
          <p:nvSpPr>
            <p:cNvPr id="4930" name="Google Shape;4930;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5" name="Google Shape;4935;p59"/>
          <p:cNvGrpSpPr/>
          <p:nvPr/>
        </p:nvGrpSpPr>
        <p:grpSpPr>
          <a:xfrm>
            <a:off x="5466000" y="2287178"/>
            <a:ext cx="339253" cy="339253"/>
            <a:chOff x="1492675" y="2620775"/>
            <a:chExt cx="481825" cy="481825"/>
          </a:xfrm>
        </p:grpSpPr>
        <p:sp>
          <p:nvSpPr>
            <p:cNvPr id="4936" name="Google Shape;4936;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38" name="Google Shape;4938;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39" name="Google Shape;4939;p59"/>
          <p:cNvGrpSpPr/>
          <p:nvPr/>
        </p:nvGrpSpPr>
        <p:grpSpPr>
          <a:xfrm>
            <a:off x="6289754" y="2303161"/>
            <a:ext cx="333585" cy="307287"/>
            <a:chOff x="2682350" y="2643425"/>
            <a:chExt cx="473775" cy="436425"/>
          </a:xfrm>
        </p:grpSpPr>
        <p:sp>
          <p:nvSpPr>
            <p:cNvPr id="4940" name="Google Shape;4940;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59"/>
          <p:cNvGrpSpPr/>
          <p:nvPr/>
        </p:nvGrpSpPr>
        <p:grpSpPr>
          <a:xfrm>
            <a:off x="6755243" y="2287178"/>
            <a:ext cx="238531" cy="339253"/>
            <a:chOff x="3342725" y="2620775"/>
            <a:chExt cx="338775" cy="481825"/>
          </a:xfrm>
        </p:grpSpPr>
        <p:sp>
          <p:nvSpPr>
            <p:cNvPr id="4948" name="Google Shape;4948;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59"/>
          <p:cNvGrpSpPr/>
          <p:nvPr/>
        </p:nvGrpSpPr>
        <p:grpSpPr>
          <a:xfrm>
            <a:off x="7148994" y="2287178"/>
            <a:ext cx="278296" cy="339253"/>
            <a:chOff x="3907325" y="2620775"/>
            <a:chExt cx="395250" cy="481825"/>
          </a:xfrm>
        </p:grpSpPr>
        <p:sp>
          <p:nvSpPr>
            <p:cNvPr id="4952" name="Google Shape;4952;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59"/>
          <p:cNvGrpSpPr/>
          <p:nvPr/>
        </p:nvGrpSpPr>
        <p:grpSpPr>
          <a:xfrm>
            <a:off x="7542181" y="2297783"/>
            <a:ext cx="339253" cy="318042"/>
            <a:chOff x="4456875" y="2635825"/>
            <a:chExt cx="481825" cy="451700"/>
          </a:xfrm>
        </p:grpSpPr>
        <p:sp>
          <p:nvSpPr>
            <p:cNvPr id="4957" name="Google Shape;4957;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3" name="Google Shape;4963;p59"/>
          <p:cNvGrpSpPr/>
          <p:nvPr/>
        </p:nvGrpSpPr>
        <p:grpSpPr>
          <a:xfrm>
            <a:off x="7967105" y="2297783"/>
            <a:ext cx="339253" cy="318042"/>
            <a:chOff x="5049725" y="2635825"/>
            <a:chExt cx="481825" cy="451700"/>
          </a:xfrm>
        </p:grpSpPr>
        <p:sp>
          <p:nvSpPr>
            <p:cNvPr id="4964" name="Google Shape;4964;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7" name="Google Shape;4967;p59"/>
          <p:cNvGrpSpPr/>
          <p:nvPr/>
        </p:nvGrpSpPr>
        <p:grpSpPr>
          <a:xfrm>
            <a:off x="2211475" y="3952243"/>
            <a:ext cx="338566" cy="338373"/>
            <a:chOff x="5643000" y="2621375"/>
            <a:chExt cx="480850" cy="480575"/>
          </a:xfrm>
        </p:grpSpPr>
        <p:sp>
          <p:nvSpPr>
            <p:cNvPr id="4968" name="Google Shape;4968;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5" name="Google Shape;4975;p59"/>
          <p:cNvGrpSpPr/>
          <p:nvPr/>
        </p:nvGrpSpPr>
        <p:grpSpPr>
          <a:xfrm>
            <a:off x="4032695" y="3951803"/>
            <a:ext cx="339359" cy="339253"/>
            <a:chOff x="6235250" y="2620775"/>
            <a:chExt cx="481975" cy="481825"/>
          </a:xfrm>
        </p:grpSpPr>
        <p:sp>
          <p:nvSpPr>
            <p:cNvPr id="4976" name="Google Shape;4976;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81" name="Google Shape;4981;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82" name="Google Shape;4982;p59"/>
          <p:cNvGrpSpPr/>
          <p:nvPr/>
        </p:nvGrpSpPr>
        <p:grpSpPr>
          <a:xfrm>
            <a:off x="5465078" y="2711317"/>
            <a:ext cx="341101" cy="339253"/>
            <a:chOff x="1535000" y="3223325"/>
            <a:chExt cx="484450" cy="481825"/>
          </a:xfrm>
        </p:grpSpPr>
        <p:sp>
          <p:nvSpPr>
            <p:cNvPr id="4983" name="Google Shape;4983;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6" name="Google Shape;4986;p59"/>
          <p:cNvGrpSpPr/>
          <p:nvPr/>
        </p:nvGrpSpPr>
        <p:grpSpPr>
          <a:xfrm>
            <a:off x="5872645" y="2746618"/>
            <a:ext cx="339253" cy="268649"/>
            <a:chOff x="2085525" y="3263750"/>
            <a:chExt cx="481825" cy="381550"/>
          </a:xfrm>
        </p:grpSpPr>
        <p:sp>
          <p:nvSpPr>
            <p:cNvPr id="4987" name="Google Shape;4987;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89" name="Google Shape;4989;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90" name="Google Shape;4990;p59"/>
          <p:cNvGrpSpPr/>
          <p:nvPr/>
        </p:nvGrpSpPr>
        <p:grpSpPr>
          <a:xfrm>
            <a:off x="6704407" y="2711308"/>
            <a:ext cx="340204" cy="339271"/>
            <a:chOff x="3270450" y="3213625"/>
            <a:chExt cx="483175" cy="481850"/>
          </a:xfrm>
        </p:grpSpPr>
        <p:sp>
          <p:nvSpPr>
            <p:cNvPr id="4991" name="Google Shape;4991;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3" name="Google Shape;4993;p59"/>
          <p:cNvGrpSpPr/>
          <p:nvPr/>
        </p:nvGrpSpPr>
        <p:grpSpPr>
          <a:xfrm>
            <a:off x="7203676" y="2711317"/>
            <a:ext cx="168931" cy="339253"/>
            <a:chOff x="3984950" y="3213600"/>
            <a:chExt cx="239925" cy="481825"/>
          </a:xfrm>
        </p:grpSpPr>
        <p:sp>
          <p:nvSpPr>
            <p:cNvPr id="4994" name="Google Shape;4994;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6" name="Google Shape;4996;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98" name="Google Shape;4998;p59"/>
          <p:cNvGrpSpPr/>
          <p:nvPr/>
        </p:nvGrpSpPr>
        <p:grpSpPr>
          <a:xfrm>
            <a:off x="1736111" y="3981487"/>
            <a:ext cx="355218" cy="279880"/>
            <a:chOff x="5629975" y="3255775"/>
            <a:chExt cx="504500" cy="397500"/>
          </a:xfrm>
        </p:grpSpPr>
        <p:sp>
          <p:nvSpPr>
            <p:cNvPr id="4999" name="Google Shape;4999;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4" name="Google Shape;5004;p59"/>
          <p:cNvGrpSpPr/>
          <p:nvPr/>
        </p:nvGrpSpPr>
        <p:grpSpPr>
          <a:xfrm>
            <a:off x="3572294" y="3981593"/>
            <a:ext cx="340256" cy="279669"/>
            <a:chOff x="6234950" y="3255925"/>
            <a:chExt cx="483250" cy="397200"/>
          </a:xfrm>
        </p:grpSpPr>
        <p:sp>
          <p:nvSpPr>
            <p:cNvPr id="5005" name="Google Shape;5005;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1" name="Google Shape;5011;p59"/>
          <p:cNvGrpSpPr/>
          <p:nvPr/>
        </p:nvGrpSpPr>
        <p:grpSpPr>
          <a:xfrm>
            <a:off x="5043532" y="3125970"/>
            <a:ext cx="318042" cy="339253"/>
            <a:chOff x="914900" y="3806450"/>
            <a:chExt cx="451700" cy="481825"/>
          </a:xfrm>
        </p:grpSpPr>
        <p:sp>
          <p:nvSpPr>
            <p:cNvPr id="5012" name="Google Shape;5012;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59"/>
          <p:cNvGrpSpPr/>
          <p:nvPr/>
        </p:nvGrpSpPr>
        <p:grpSpPr>
          <a:xfrm>
            <a:off x="5462454" y="3125785"/>
            <a:ext cx="346347" cy="339623"/>
            <a:chOff x="1490050" y="3805975"/>
            <a:chExt cx="491900" cy="482350"/>
          </a:xfrm>
        </p:grpSpPr>
        <p:sp>
          <p:nvSpPr>
            <p:cNvPr id="5018" name="Google Shape;5018;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2" name="Google Shape;5022;p59"/>
          <p:cNvGrpSpPr/>
          <p:nvPr/>
        </p:nvGrpSpPr>
        <p:grpSpPr>
          <a:xfrm>
            <a:off x="5886322" y="3125970"/>
            <a:ext cx="311899" cy="339253"/>
            <a:chOff x="2104275" y="3806450"/>
            <a:chExt cx="442975" cy="481825"/>
          </a:xfrm>
        </p:grpSpPr>
        <p:sp>
          <p:nvSpPr>
            <p:cNvPr id="5023" name="Google Shape;5023;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59"/>
          <p:cNvGrpSpPr/>
          <p:nvPr/>
        </p:nvGrpSpPr>
        <p:grpSpPr>
          <a:xfrm>
            <a:off x="6309839" y="3125970"/>
            <a:ext cx="293416" cy="339253"/>
            <a:chOff x="2710875" y="3806450"/>
            <a:chExt cx="416725" cy="481825"/>
          </a:xfrm>
        </p:grpSpPr>
        <p:sp>
          <p:nvSpPr>
            <p:cNvPr id="5026" name="Google Shape;5026;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8" name="Google Shape;5028;p59"/>
          <p:cNvGrpSpPr/>
          <p:nvPr/>
        </p:nvGrpSpPr>
        <p:grpSpPr>
          <a:xfrm>
            <a:off x="6704883" y="3166412"/>
            <a:ext cx="339253" cy="258369"/>
            <a:chOff x="3271200" y="3863875"/>
            <a:chExt cx="481825" cy="366950"/>
          </a:xfrm>
        </p:grpSpPr>
        <p:sp>
          <p:nvSpPr>
            <p:cNvPr id="5029" name="Google Shape;5029;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1" name="Google Shape;5031;p59"/>
          <p:cNvGrpSpPr/>
          <p:nvPr/>
        </p:nvGrpSpPr>
        <p:grpSpPr>
          <a:xfrm>
            <a:off x="7140377" y="3126199"/>
            <a:ext cx="295528" cy="338795"/>
            <a:chOff x="3895050" y="3806775"/>
            <a:chExt cx="419725" cy="481175"/>
          </a:xfrm>
        </p:grpSpPr>
        <p:sp>
          <p:nvSpPr>
            <p:cNvPr id="5032" name="Google Shape;5032;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4" name="Google Shape;5034;p59"/>
          <p:cNvGrpSpPr/>
          <p:nvPr/>
        </p:nvGrpSpPr>
        <p:grpSpPr>
          <a:xfrm>
            <a:off x="7543659" y="3125979"/>
            <a:ext cx="336296" cy="339235"/>
            <a:chOff x="4464775" y="3806475"/>
            <a:chExt cx="477625" cy="481800"/>
          </a:xfrm>
        </p:grpSpPr>
        <p:sp>
          <p:nvSpPr>
            <p:cNvPr id="5035" name="Google Shape;5035;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1" name="Google Shape;5041;p59"/>
          <p:cNvGrpSpPr/>
          <p:nvPr/>
        </p:nvGrpSpPr>
        <p:grpSpPr>
          <a:xfrm>
            <a:off x="7967105" y="3125970"/>
            <a:ext cx="339253" cy="339253"/>
            <a:chOff x="5049725" y="3806450"/>
            <a:chExt cx="481825" cy="481825"/>
          </a:xfrm>
        </p:grpSpPr>
        <p:sp>
          <p:nvSpPr>
            <p:cNvPr id="5042" name="Google Shape;5042;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5" name="Google Shape;5045;p59"/>
          <p:cNvGrpSpPr/>
          <p:nvPr/>
        </p:nvGrpSpPr>
        <p:grpSpPr>
          <a:xfrm>
            <a:off x="1276714" y="3951798"/>
            <a:ext cx="339253" cy="339253"/>
            <a:chOff x="5651375" y="3806450"/>
            <a:chExt cx="481825" cy="481825"/>
          </a:xfrm>
        </p:grpSpPr>
        <p:sp>
          <p:nvSpPr>
            <p:cNvPr id="5046" name="Google Shape;5046;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0" name="Google Shape;5050;p59"/>
          <p:cNvGrpSpPr/>
          <p:nvPr/>
        </p:nvGrpSpPr>
        <p:grpSpPr>
          <a:xfrm>
            <a:off x="3153646" y="3953787"/>
            <a:ext cx="298503" cy="335275"/>
            <a:chOff x="6264300" y="3809300"/>
            <a:chExt cx="423950" cy="476175"/>
          </a:xfrm>
        </p:grpSpPr>
        <p:sp>
          <p:nvSpPr>
            <p:cNvPr id="5051" name="Google Shape;5051;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4" name="Google Shape;5054;p59"/>
          <p:cNvGrpSpPr/>
          <p:nvPr/>
        </p:nvGrpSpPr>
        <p:grpSpPr>
          <a:xfrm>
            <a:off x="5032267" y="3538881"/>
            <a:ext cx="340573" cy="339271"/>
            <a:chOff x="898875" y="4399275"/>
            <a:chExt cx="483700" cy="481850"/>
          </a:xfrm>
        </p:grpSpPr>
        <p:sp>
          <p:nvSpPr>
            <p:cNvPr id="5055" name="Google Shape;5055;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3" name="Google Shape;5063;p59"/>
          <p:cNvGrpSpPr/>
          <p:nvPr/>
        </p:nvGrpSpPr>
        <p:grpSpPr>
          <a:xfrm>
            <a:off x="5466000" y="3554133"/>
            <a:ext cx="339253" cy="308765"/>
            <a:chOff x="1492675" y="4420975"/>
            <a:chExt cx="481825" cy="438525"/>
          </a:xfrm>
        </p:grpSpPr>
        <p:sp>
          <p:nvSpPr>
            <p:cNvPr id="5064" name="Google Shape;5064;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9" name="Google Shape;5069;p59"/>
          <p:cNvGrpSpPr/>
          <p:nvPr/>
        </p:nvGrpSpPr>
        <p:grpSpPr>
          <a:xfrm>
            <a:off x="5870982" y="3539558"/>
            <a:ext cx="342580" cy="337915"/>
            <a:chOff x="2084100" y="4400250"/>
            <a:chExt cx="486550" cy="479925"/>
          </a:xfrm>
        </p:grpSpPr>
        <p:sp>
          <p:nvSpPr>
            <p:cNvPr id="5070" name="Google Shape;5070;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6" name="Google Shape;5076;p59"/>
          <p:cNvGrpSpPr/>
          <p:nvPr/>
        </p:nvGrpSpPr>
        <p:grpSpPr>
          <a:xfrm>
            <a:off x="6307462" y="3538907"/>
            <a:ext cx="298169" cy="339218"/>
            <a:chOff x="2707950" y="4399325"/>
            <a:chExt cx="423475" cy="481775"/>
          </a:xfrm>
        </p:grpSpPr>
        <p:sp>
          <p:nvSpPr>
            <p:cNvPr id="5077" name="Google Shape;5077;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9" name="Google Shape;5089;p59"/>
          <p:cNvGrpSpPr/>
          <p:nvPr/>
        </p:nvGrpSpPr>
        <p:grpSpPr>
          <a:xfrm>
            <a:off x="6736981" y="3538881"/>
            <a:ext cx="275057" cy="339271"/>
            <a:chOff x="3330525" y="4399275"/>
            <a:chExt cx="390650" cy="481850"/>
          </a:xfrm>
        </p:grpSpPr>
        <p:sp>
          <p:nvSpPr>
            <p:cNvPr id="5090" name="Google Shape;5090;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7" name="Google Shape;5097;p59"/>
          <p:cNvGrpSpPr/>
          <p:nvPr/>
        </p:nvGrpSpPr>
        <p:grpSpPr>
          <a:xfrm>
            <a:off x="7161510" y="3538890"/>
            <a:ext cx="253265" cy="339253"/>
            <a:chOff x="3938800" y="4399275"/>
            <a:chExt cx="359700" cy="481825"/>
          </a:xfrm>
        </p:grpSpPr>
        <p:sp>
          <p:nvSpPr>
            <p:cNvPr id="5098" name="Google Shape;5098;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3" name="Google Shape;5103;p59"/>
          <p:cNvGrpSpPr/>
          <p:nvPr/>
        </p:nvGrpSpPr>
        <p:grpSpPr>
          <a:xfrm>
            <a:off x="7632288" y="3538890"/>
            <a:ext cx="159039" cy="339253"/>
            <a:chOff x="4584850" y="4399275"/>
            <a:chExt cx="225875" cy="481825"/>
          </a:xfrm>
        </p:grpSpPr>
        <p:sp>
          <p:nvSpPr>
            <p:cNvPr id="5104" name="Google Shape;5104;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06" name="Google Shape;5106;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07" name="Google Shape;5107;p59"/>
          <p:cNvGrpSpPr/>
          <p:nvPr/>
        </p:nvGrpSpPr>
        <p:grpSpPr>
          <a:xfrm>
            <a:off x="817316" y="3951795"/>
            <a:ext cx="339253" cy="339253"/>
            <a:chOff x="5642550" y="4399275"/>
            <a:chExt cx="481825" cy="481825"/>
          </a:xfrm>
        </p:grpSpPr>
        <p:sp>
          <p:nvSpPr>
            <p:cNvPr id="5108" name="Google Shape;5108;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0" name="Google Shape;5110;p59"/>
          <p:cNvGrpSpPr/>
          <p:nvPr/>
        </p:nvGrpSpPr>
        <p:grpSpPr>
          <a:xfrm>
            <a:off x="2670186" y="3963703"/>
            <a:ext cx="363316" cy="315437"/>
            <a:chOff x="6218300" y="4416175"/>
            <a:chExt cx="516000" cy="448000"/>
          </a:xfrm>
        </p:grpSpPr>
        <p:sp>
          <p:nvSpPr>
            <p:cNvPr id="5111" name="Google Shape;5111;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4" name="Google Shape;5114;p59"/>
          <p:cNvGrpSpPr/>
          <p:nvPr/>
        </p:nvGrpSpPr>
        <p:grpSpPr>
          <a:xfrm>
            <a:off x="5870391" y="3951792"/>
            <a:ext cx="339253" cy="339253"/>
            <a:chOff x="899850" y="4992125"/>
            <a:chExt cx="481825" cy="481825"/>
          </a:xfrm>
        </p:grpSpPr>
        <p:sp>
          <p:nvSpPr>
            <p:cNvPr id="5115" name="Google Shape;5115;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8" name="Google Shape;5118;p59"/>
          <p:cNvGrpSpPr/>
          <p:nvPr/>
        </p:nvGrpSpPr>
        <p:grpSpPr>
          <a:xfrm>
            <a:off x="5410993" y="3951792"/>
            <a:ext cx="339253" cy="339253"/>
            <a:chOff x="1492675" y="4992125"/>
            <a:chExt cx="481825" cy="481825"/>
          </a:xfrm>
        </p:grpSpPr>
        <p:sp>
          <p:nvSpPr>
            <p:cNvPr id="5119" name="Google Shape;5119;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1" name="Google Shape;5121;p59"/>
          <p:cNvGrpSpPr/>
          <p:nvPr/>
        </p:nvGrpSpPr>
        <p:grpSpPr>
          <a:xfrm>
            <a:off x="4951595" y="3951792"/>
            <a:ext cx="339253" cy="339253"/>
            <a:chOff x="2085525" y="4992125"/>
            <a:chExt cx="481825" cy="481825"/>
          </a:xfrm>
        </p:grpSpPr>
        <p:sp>
          <p:nvSpPr>
            <p:cNvPr id="5122" name="Google Shape;5122;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4" name="Google Shape;5124;p59"/>
          <p:cNvGrpSpPr/>
          <p:nvPr/>
        </p:nvGrpSpPr>
        <p:grpSpPr>
          <a:xfrm>
            <a:off x="6789344" y="3951792"/>
            <a:ext cx="339253" cy="339253"/>
            <a:chOff x="2678350" y="4992125"/>
            <a:chExt cx="481825" cy="481825"/>
          </a:xfrm>
        </p:grpSpPr>
        <p:sp>
          <p:nvSpPr>
            <p:cNvPr id="5125" name="Google Shape;5125;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8" name="Google Shape;5128;p59"/>
          <p:cNvGrpSpPr/>
          <p:nvPr/>
        </p:nvGrpSpPr>
        <p:grpSpPr>
          <a:xfrm>
            <a:off x="4492198" y="3951792"/>
            <a:ext cx="339253" cy="339253"/>
            <a:chOff x="3271200" y="4992125"/>
            <a:chExt cx="481825" cy="481825"/>
          </a:xfrm>
        </p:grpSpPr>
        <p:sp>
          <p:nvSpPr>
            <p:cNvPr id="5129" name="Google Shape;5129;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2" name="Google Shape;5132;p59"/>
          <p:cNvGrpSpPr/>
          <p:nvPr/>
        </p:nvGrpSpPr>
        <p:grpSpPr>
          <a:xfrm>
            <a:off x="6329788" y="3952813"/>
            <a:ext cx="339411" cy="337211"/>
            <a:chOff x="5049575" y="4993600"/>
            <a:chExt cx="482050" cy="478925"/>
          </a:xfrm>
        </p:grpSpPr>
        <p:sp>
          <p:nvSpPr>
            <p:cNvPr id="5133" name="Google Shape;5133;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7" name="Google Shape;5137;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138" name="Google Shape;5138;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139" name="Google Shape;5139;p59"/>
          <p:cNvGrpSpPr/>
          <p:nvPr/>
        </p:nvGrpSpPr>
        <p:grpSpPr>
          <a:xfrm>
            <a:off x="7248742" y="3975375"/>
            <a:ext cx="195300" cy="343772"/>
            <a:chOff x="3999225" y="4364775"/>
            <a:chExt cx="195300" cy="343772"/>
          </a:xfrm>
        </p:grpSpPr>
        <p:grpSp>
          <p:nvGrpSpPr>
            <p:cNvPr id="5140" name="Google Shape;5140;p59"/>
            <p:cNvGrpSpPr/>
            <p:nvPr/>
          </p:nvGrpSpPr>
          <p:grpSpPr>
            <a:xfrm>
              <a:off x="4048568" y="4562577"/>
              <a:ext cx="97317" cy="145970"/>
              <a:chOff x="1529575" y="2222650"/>
              <a:chExt cx="203125" cy="304675"/>
            </a:xfrm>
          </p:grpSpPr>
          <p:sp>
            <p:nvSpPr>
              <p:cNvPr id="5141" name="Google Shape;5141;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59"/>
            <p:cNvGrpSpPr/>
            <p:nvPr/>
          </p:nvGrpSpPr>
          <p:grpSpPr>
            <a:xfrm>
              <a:off x="3999225" y="4364775"/>
              <a:ext cx="195300" cy="195300"/>
              <a:chOff x="3999225" y="4364775"/>
              <a:chExt cx="195300" cy="195300"/>
            </a:xfrm>
          </p:grpSpPr>
          <p:sp>
            <p:nvSpPr>
              <p:cNvPr id="5144" name="Google Shape;5144;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6" name="Google Shape;5146;p59"/>
          <p:cNvGrpSpPr/>
          <p:nvPr/>
        </p:nvGrpSpPr>
        <p:grpSpPr>
          <a:xfrm>
            <a:off x="7564186" y="3991627"/>
            <a:ext cx="277088" cy="259611"/>
            <a:chOff x="4335888" y="4398114"/>
            <a:chExt cx="277088" cy="259611"/>
          </a:xfrm>
        </p:grpSpPr>
        <p:grpSp>
          <p:nvGrpSpPr>
            <p:cNvPr id="5147" name="Google Shape;5147;p59"/>
            <p:cNvGrpSpPr/>
            <p:nvPr/>
          </p:nvGrpSpPr>
          <p:grpSpPr>
            <a:xfrm>
              <a:off x="4335888" y="4462425"/>
              <a:ext cx="195300" cy="195300"/>
              <a:chOff x="4335888" y="4462425"/>
              <a:chExt cx="195300" cy="195300"/>
            </a:xfrm>
          </p:grpSpPr>
          <p:sp>
            <p:nvSpPr>
              <p:cNvPr id="5148" name="Google Shape;5148;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59"/>
            <p:cNvGrpSpPr/>
            <p:nvPr/>
          </p:nvGrpSpPr>
          <p:grpSpPr>
            <a:xfrm>
              <a:off x="4509813" y="4398114"/>
              <a:ext cx="103162" cy="103198"/>
              <a:chOff x="2277975" y="2021700"/>
              <a:chExt cx="215325" cy="215400"/>
            </a:xfrm>
          </p:grpSpPr>
          <p:sp>
            <p:nvSpPr>
              <p:cNvPr id="5151" name="Google Shape;5151;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3" name="Google Shape;5153;p59"/>
          <p:cNvGrpSpPr/>
          <p:nvPr/>
        </p:nvGrpSpPr>
        <p:grpSpPr>
          <a:xfrm>
            <a:off x="7961419" y="4049613"/>
            <a:ext cx="392275" cy="195300"/>
            <a:chOff x="4752588" y="4440200"/>
            <a:chExt cx="392275" cy="195300"/>
          </a:xfrm>
        </p:grpSpPr>
        <p:grpSp>
          <p:nvGrpSpPr>
            <p:cNvPr id="5154" name="Google Shape;5154;p59"/>
            <p:cNvGrpSpPr/>
            <p:nvPr/>
          </p:nvGrpSpPr>
          <p:grpSpPr>
            <a:xfrm>
              <a:off x="4950384" y="4469728"/>
              <a:ext cx="194479" cy="136244"/>
              <a:chOff x="3163375" y="2175125"/>
              <a:chExt cx="405925" cy="284375"/>
            </a:xfrm>
          </p:grpSpPr>
          <p:sp>
            <p:nvSpPr>
              <p:cNvPr id="5155" name="Google Shape;5155;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59"/>
            <p:cNvGrpSpPr/>
            <p:nvPr/>
          </p:nvGrpSpPr>
          <p:grpSpPr>
            <a:xfrm>
              <a:off x="4752588" y="4440200"/>
              <a:ext cx="195300" cy="195300"/>
              <a:chOff x="4335888" y="4462425"/>
              <a:chExt cx="195300" cy="195300"/>
            </a:xfrm>
          </p:grpSpPr>
          <p:sp>
            <p:nvSpPr>
              <p:cNvPr id="5159" name="Google Shape;5159;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64" name="Shape 5164"/>
        <p:cNvGrpSpPr/>
        <p:nvPr/>
      </p:nvGrpSpPr>
      <p:grpSpPr>
        <a:xfrm>
          <a:off x="0" y="0"/>
          <a:ext cx="0" cy="0"/>
          <a:chOff x="0" y="0"/>
          <a:chExt cx="0" cy="0"/>
        </a:xfrm>
      </p:grpSpPr>
      <p:grpSp>
        <p:nvGrpSpPr>
          <p:cNvPr id="5165" name="Google Shape;5165;p60"/>
          <p:cNvGrpSpPr/>
          <p:nvPr/>
        </p:nvGrpSpPr>
        <p:grpSpPr>
          <a:xfrm>
            <a:off x="856199" y="1311179"/>
            <a:ext cx="322099" cy="370529"/>
            <a:chOff x="-42971725" y="3217825"/>
            <a:chExt cx="275675" cy="317125"/>
          </a:xfrm>
        </p:grpSpPr>
        <p:sp>
          <p:nvSpPr>
            <p:cNvPr id="5166" name="Google Shape;5166;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60"/>
          <p:cNvGrpSpPr/>
          <p:nvPr/>
        </p:nvGrpSpPr>
        <p:grpSpPr>
          <a:xfrm>
            <a:off x="828113" y="1779835"/>
            <a:ext cx="378270" cy="337551"/>
            <a:chOff x="-42996150" y="3612600"/>
            <a:chExt cx="323750" cy="288900"/>
          </a:xfrm>
        </p:grpSpPr>
        <p:sp>
          <p:nvSpPr>
            <p:cNvPr id="5170" name="Google Shape;5170;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0"/>
          <p:cNvGrpSpPr/>
          <p:nvPr/>
        </p:nvGrpSpPr>
        <p:grpSpPr>
          <a:xfrm>
            <a:off x="830874" y="2189205"/>
            <a:ext cx="372749" cy="370909"/>
            <a:chOff x="-42994575" y="3950300"/>
            <a:chExt cx="319025" cy="317450"/>
          </a:xfrm>
        </p:grpSpPr>
        <p:sp>
          <p:nvSpPr>
            <p:cNvPr id="5174" name="Google Shape;5174;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60"/>
          <p:cNvGrpSpPr/>
          <p:nvPr/>
        </p:nvGrpSpPr>
        <p:grpSpPr>
          <a:xfrm>
            <a:off x="2984269" y="1336037"/>
            <a:ext cx="371785" cy="370879"/>
            <a:chOff x="-41111350" y="3239100"/>
            <a:chExt cx="318200" cy="317425"/>
          </a:xfrm>
        </p:grpSpPr>
        <p:sp>
          <p:nvSpPr>
            <p:cNvPr id="5178" name="Google Shape;5178;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0"/>
          <p:cNvGrpSpPr/>
          <p:nvPr/>
        </p:nvGrpSpPr>
        <p:grpSpPr>
          <a:xfrm>
            <a:off x="2980588" y="1771568"/>
            <a:ext cx="379146" cy="370967"/>
            <a:chOff x="-41117650" y="3605525"/>
            <a:chExt cx="324500" cy="317500"/>
          </a:xfrm>
        </p:grpSpPr>
        <p:sp>
          <p:nvSpPr>
            <p:cNvPr id="5183" name="Google Shape;5183;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6" name="Google Shape;5186;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7" name="Google Shape;5187;p60"/>
          <p:cNvGrpSpPr/>
          <p:nvPr/>
        </p:nvGrpSpPr>
        <p:grpSpPr>
          <a:xfrm>
            <a:off x="1806843" y="2663092"/>
            <a:ext cx="216271" cy="371814"/>
            <a:chOff x="-39205300" y="3220175"/>
            <a:chExt cx="185100" cy="318225"/>
          </a:xfrm>
        </p:grpSpPr>
        <p:sp>
          <p:nvSpPr>
            <p:cNvPr id="5188" name="Google Shape;5188;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60"/>
          <p:cNvGrpSpPr/>
          <p:nvPr/>
        </p:nvGrpSpPr>
        <p:grpSpPr>
          <a:xfrm>
            <a:off x="1772370" y="3123163"/>
            <a:ext cx="300016" cy="369273"/>
            <a:chOff x="-39248625" y="3588600"/>
            <a:chExt cx="256775" cy="316050"/>
          </a:xfrm>
        </p:grpSpPr>
        <p:sp>
          <p:nvSpPr>
            <p:cNvPr id="5191" name="Google Shape;5191;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3" name="Google Shape;5193;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5" name="Google Shape;5195;p60"/>
          <p:cNvGrpSpPr/>
          <p:nvPr/>
        </p:nvGrpSpPr>
        <p:grpSpPr>
          <a:xfrm>
            <a:off x="1223084" y="1311179"/>
            <a:ext cx="429504" cy="370879"/>
            <a:chOff x="-42651700" y="3217825"/>
            <a:chExt cx="367600" cy="317425"/>
          </a:xfrm>
        </p:grpSpPr>
        <p:sp>
          <p:nvSpPr>
            <p:cNvPr id="5196" name="Google Shape;5196;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60"/>
          <p:cNvGrpSpPr/>
          <p:nvPr/>
        </p:nvGrpSpPr>
        <p:grpSpPr>
          <a:xfrm>
            <a:off x="1258516" y="1750829"/>
            <a:ext cx="358640" cy="363226"/>
            <a:chOff x="-42617300" y="3587775"/>
            <a:chExt cx="306950" cy="310875"/>
          </a:xfrm>
        </p:grpSpPr>
        <p:sp>
          <p:nvSpPr>
            <p:cNvPr id="5201" name="Google Shape;5201;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3" name="Google Shape;5203;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4" name="Google Shape;5204;p60"/>
          <p:cNvGrpSpPr/>
          <p:nvPr/>
        </p:nvGrpSpPr>
        <p:grpSpPr>
          <a:xfrm>
            <a:off x="3430343" y="1335569"/>
            <a:ext cx="376926" cy="370324"/>
            <a:chOff x="-40748275" y="3238700"/>
            <a:chExt cx="322600" cy="316950"/>
          </a:xfrm>
        </p:grpSpPr>
        <p:sp>
          <p:nvSpPr>
            <p:cNvPr id="5205" name="Google Shape;5205;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60"/>
          <p:cNvGrpSpPr/>
          <p:nvPr/>
        </p:nvGrpSpPr>
        <p:grpSpPr>
          <a:xfrm>
            <a:off x="3432899" y="1803553"/>
            <a:ext cx="371814" cy="338690"/>
            <a:chOff x="-40745125" y="3632900"/>
            <a:chExt cx="318225" cy="289875"/>
          </a:xfrm>
        </p:grpSpPr>
        <p:sp>
          <p:nvSpPr>
            <p:cNvPr id="5212" name="Google Shape;5212;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60"/>
          <p:cNvGrpSpPr/>
          <p:nvPr/>
        </p:nvGrpSpPr>
        <p:grpSpPr>
          <a:xfrm>
            <a:off x="3437047" y="2214764"/>
            <a:ext cx="363518" cy="370178"/>
            <a:chOff x="-40742750" y="3972175"/>
            <a:chExt cx="311125" cy="316825"/>
          </a:xfrm>
        </p:grpSpPr>
        <p:sp>
          <p:nvSpPr>
            <p:cNvPr id="5220" name="Google Shape;5220;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60"/>
          <p:cNvGrpSpPr/>
          <p:nvPr/>
        </p:nvGrpSpPr>
        <p:grpSpPr>
          <a:xfrm>
            <a:off x="2219708" y="2664932"/>
            <a:ext cx="266892" cy="369974"/>
            <a:chOff x="-38860325" y="3221750"/>
            <a:chExt cx="228425" cy="316650"/>
          </a:xfrm>
        </p:grpSpPr>
        <p:sp>
          <p:nvSpPr>
            <p:cNvPr id="5223" name="Google Shape;5223;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60"/>
          <p:cNvGrpSpPr/>
          <p:nvPr/>
        </p:nvGrpSpPr>
        <p:grpSpPr>
          <a:xfrm>
            <a:off x="2170515" y="3126989"/>
            <a:ext cx="380081" cy="367111"/>
            <a:chOff x="-38905225" y="3591875"/>
            <a:chExt cx="325300" cy="314200"/>
          </a:xfrm>
        </p:grpSpPr>
        <p:sp>
          <p:nvSpPr>
            <p:cNvPr id="5228" name="Google Shape;5228;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1" name="Google Shape;5231;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2" name="Google Shape;5232;p60"/>
          <p:cNvGrpSpPr/>
          <p:nvPr/>
        </p:nvGrpSpPr>
        <p:grpSpPr>
          <a:xfrm>
            <a:off x="3977265" y="3112069"/>
            <a:ext cx="290815" cy="369740"/>
            <a:chOff x="-37370925" y="3579105"/>
            <a:chExt cx="248900" cy="316450"/>
          </a:xfrm>
        </p:grpSpPr>
        <p:sp>
          <p:nvSpPr>
            <p:cNvPr id="5233" name="Google Shape;5233;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5" name="Google Shape;5235;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7" name="Google Shape;5237;p60"/>
          <p:cNvGrpSpPr/>
          <p:nvPr/>
        </p:nvGrpSpPr>
        <p:grpSpPr>
          <a:xfrm>
            <a:off x="1670640" y="2190140"/>
            <a:ext cx="371814" cy="369974"/>
            <a:chOff x="-42259725" y="3951100"/>
            <a:chExt cx="318225" cy="316650"/>
          </a:xfrm>
        </p:grpSpPr>
        <p:sp>
          <p:nvSpPr>
            <p:cNvPr id="5238" name="Google Shape;5238;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60"/>
          <p:cNvGrpSpPr/>
          <p:nvPr/>
        </p:nvGrpSpPr>
        <p:grpSpPr>
          <a:xfrm>
            <a:off x="3869002" y="1369161"/>
            <a:ext cx="370879" cy="337755"/>
            <a:chOff x="-40378075" y="3267450"/>
            <a:chExt cx="317425" cy="289075"/>
          </a:xfrm>
        </p:grpSpPr>
        <p:sp>
          <p:nvSpPr>
            <p:cNvPr id="5241" name="Google Shape;5241;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0"/>
          <p:cNvGrpSpPr/>
          <p:nvPr/>
        </p:nvGrpSpPr>
        <p:grpSpPr>
          <a:xfrm>
            <a:off x="3872668" y="1770429"/>
            <a:ext cx="363548" cy="369974"/>
            <a:chOff x="-40372575" y="3604550"/>
            <a:chExt cx="311150" cy="316650"/>
          </a:xfrm>
        </p:grpSpPr>
        <p:sp>
          <p:nvSpPr>
            <p:cNvPr id="5246" name="Google Shape;5246;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9" name="Google Shape;5249;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60"/>
          <p:cNvGrpSpPr/>
          <p:nvPr/>
        </p:nvGrpSpPr>
        <p:grpSpPr>
          <a:xfrm>
            <a:off x="2596617" y="2663092"/>
            <a:ext cx="399038" cy="372165"/>
            <a:chOff x="-38542250" y="3220175"/>
            <a:chExt cx="341525" cy="318525"/>
          </a:xfrm>
        </p:grpSpPr>
        <p:sp>
          <p:nvSpPr>
            <p:cNvPr id="5251" name="Google Shape;5251;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0"/>
          <p:cNvGrpSpPr/>
          <p:nvPr/>
        </p:nvGrpSpPr>
        <p:grpSpPr>
          <a:xfrm>
            <a:off x="2618549" y="3122462"/>
            <a:ext cx="369974" cy="369068"/>
            <a:chOff x="-38537400" y="3588000"/>
            <a:chExt cx="316650" cy="315875"/>
          </a:xfrm>
        </p:grpSpPr>
        <p:sp>
          <p:nvSpPr>
            <p:cNvPr id="5255" name="Google Shape;5255;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60"/>
          <p:cNvGrpSpPr/>
          <p:nvPr/>
        </p:nvGrpSpPr>
        <p:grpSpPr>
          <a:xfrm>
            <a:off x="2617629" y="3579991"/>
            <a:ext cx="371814" cy="369974"/>
            <a:chOff x="-38538975" y="3954250"/>
            <a:chExt cx="318225" cy="316650"/>
          </a:xfrm>
        </p:grpSpPr>
        <p:sp>
          <p:nvSpPr>
            <p:cNvPr id="5260" name="Google Shape;5260;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60"/>
          <p:cNvGrpSpPr/>
          <p:nvPr/>
        </p:nvGrpSpPr>
        <p:grpSpPr>
          <a:xfrm>
            <a:off x="3934941" y="3574918"/>
            <a:ext cx="375465" cy="371814"/>
            <a:chOff x="-37385100" y="3949908"/>
            <a:chExt cx="321350" cy="318225"/>
          </a:xfrm>
        </p:grpSpPr>
        <p:sp>
          <p:nvSpPr>
            <p:cNvPr id="5263" name="Google Shape;5263;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60"/>
          <p:cNvGrpSpPr/>
          <p:nvPr/>
        </p:nvGrpSpPr>
        <p:grpSpPr>
          <a:xfrm>
            <a:off x="2110600" y="1310478"/>
            <a:ext cx="370909" cy="370675"/>
            <a:chOff x="-41895050" y="3217225"/>
            <a:chExt cx="317450" cy="317250"/>
          </a:xfrm>
        </p:grpSpPr>
        <p:sp>
          <p:nvSpPr>
            <p:cNvPr id="5266" name="Google Shape;5266;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60"/>
          <p:cNvGrpSpPr/>
          <p:nvPr/>
        </p:nvGrpSpPr>
        <p:grpSpPr>
          <a:xfrm>
            <a:off x="2110148" y="1747412"/>
            <a:ext cx="371814" cy="369974"/>
            <a:chOff x="-41893475" y="3584850"/>
            <a:chExt cx="318225" cy="316650"/>
          </a:xfrm>
        </p:grpSpPr>
        <p:sp>
          <p:nvSpPr>
            <p:cNvPr id="5272" name="Google Shape;5272;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6" name="Google Shape;5276;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8" name="Google Shape;5278;p60"/>
          <p:cNvGrpSpPr/>
          <p:nvPr/>
        </p:nvGrpSpPr>
        <p:grpSpPr>
          <a:xfrm>
            <a:off x="880176" y="3142704"/>
            <a:ext cx="337522" cy="370909"/>
            <a:chOff x="-39998250" y="3605325"/>
            <a:chExt cx="288875" cy="317450"/>
          </a:xfrm>
        </p:grpSpPr>
        <p:sp>
          <p:nvSpPr>
            <p:cNvPr id="5279" name="Google Shape;5279;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0"/>
          <p:cNvGrpSpPr/>
          <p:nvPr/>
        </p:nvGrpSpPr>
        <p:grpSpPr>
          <a:xfrm>
            <a:off x="863950" y="3601168"/>
            <a:ext cx="369974" cy="369945"/>
            <a:chOff x="-40011050" y="3972375"/>
            <a:chExt cx="316650" cy="316625"/>
          </a:xfrm>
        </p:grpSpPr>
        <p:sp>
          <p:nvSpPr>
            <p:cNvPr id="5282" name="Google Shape;5282;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0"/>
          <p:cNvGrpSpPr/>
          <p:nvPr/>
        </p:nvGrpSpPr>
        <p:grpSpPr>
          <a:xfrm>
            <a:off x="3095881" y="2665867"/>
            <a:ext cx="266921" cy="369039"/>
            <a:chOff x="-38129425" y="3222550"/>
            <a:chExt cx="228450" cy="315850"/>
          </a:xfrm>
        </p:grpSpPr>
        <p:sp>
          <p:nvSpPr>
            <p:cNvPr id="5285" name="Google Shape;5285;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60"/>
          <p:cNvGrpSpPr/>
          <p:nvPr/>
        </p:nvGrpSpPr>
        <p:grpSpPr>
          <a:xfrm>
            <a:off x="3050850" y="3122462"/>
            <a:ext cx="371785" cy="369974"/>
            <a:chOff x="-38172725" y="3588000"/>
            <a:chExt cx="318200" cy="316650"/>
          </a:xfrm>
        </p:grpSpPr>
        <p:sp>
          <p:nvSpPr>
            <p:cNvPr id="5288" name="Google Shape;5288;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60"/>
          <p:cNvGrpSpPr/>
          <p:nvPr/>
        </p:nvGrpSpPr>
        <p:grpSpPr>
          <a:xfrm>
            <a:off x="3126752" y="3580897"/>
            <a:ext cx="219981" cy="369974"/>
            <a:chOff x="-38109725" y="3955025"/>
            <a:chExt cx="188275" cy="316650"/>
          </a:xfrm>
        </p:grpSpPr>
        <p:sp>
          <p:nvSpPr>
            <p:cNvPr id="5297" name="Google Shape;5297;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9" name="Google Shape;5299;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0" name="Google Shape;5300;p60"/>
          <p:cNvGrpSpPr/>
          <p:nvPr/>
        </p:nvGrpSpPr>
        <p:grpSpPr>
          <a:xfrm>
            <a:off x="2542151" y="1312318"/>
            <a:ext cx="373654" cy="369068"/>
            <a:chOff x="-41530375" y="3218800"/>
            <a:chExt cx="319800" cy="315875"/>
          </a:xfrm>
        </p:grpSpPr>
        <p:sp>
          <p:nvSpPr>
            <p:cNvPr id="5301" name="Google Shape;5301;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60"/>
          <p:cNvGrpSpPr/>
          <p:nvPr/>
        </p:nvGrpSpPr>
        <p:grpSpPr>
          <a:xfrm>
            <a:off x="2544444" y="1827476"/>
            <a:ext cx="369068" cy="289004"/>
            <a:chOff x="-41526450" y="3653375"/>
            <a:chExt cx="315875" cy="247350"/>
          </a:xfrm>
        </p:grpSpPr>
        <p:sp>
          <p:nvSpPr>
            <p:cNvPr id="5304" name="Google Shape;5304;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60"/>
          <p:cNvGrpSpPr/>
          <p:nvPr/>
        </p:nvGrpSpPr>
        <p:grpSpPr>
          <a:xfrm>
            <a:off x="2545831" y="2190140"/>
            <a:ext cx="366293" cy="369974"/>
            <a:chOff x="-41526450" y="3951100"/>
            <a:chExt cx="313500" cy="316650"/>
          </a:xfrm>
        </p:grpSpPr>
        <p:sp>
          <p:nvSpPr>
            <p:cNvPr id="5307" name="Google Shape;5307;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60"/>
          <p:cNvGrpSpPr/>
          <p:nvPr/>
        </p:nvGrpSpPr>
        <p:grpSpPr>
          <a:xfrm>
            <a:off x="1311086" y="2684269"/>
            <a:ext cx="339595" cy="371814"/>
            <a:chOff x="-39625900" y="3238300"/>
            <a:chExt cx="290650" cy="318225"/>
          </a:xfrm>
        </p:grpSpPr>
        <p:sp>
          <p:nvSpPr>
            <p:cNvPr id="5311" name="Google Shape;5311;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3" name="Google Shape;5313;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4" name="Google Shape;5314;p60"/>
          <p:cNvGrpSpPr/>
          <p:nvPr/>
        </p:nvGrpSpPr>
        <p:grpSpPr>
          <a:xfrm>
            <a:off x="1305137" y="3600730"/>
            <a:ext cx="366293" cy="370441"/>
            <a:chOff x="-39647175" y="3972000"/>
            <a:chExt cx="313500" cy="317050"/>
          </a:xfrm>
        </p:grpSpPr>
        <p:sp>
          <p:nvSpPr>
            <p:cNvPr id="5315" name="Google Shape;5315;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60"/>
          <p:cNvGrpSpPr/>
          <p:nvPr/>
        </p:nvGrpSpPr>
        <p:grpSpPr>
          <a:xfrm>
            <a:off x="3474265" y="2664728"/>
            <a:ext cx="375495" cy="370879"/>
            <a:chOff x="-37808850" y="3221575"/>
            <a:chExt cx="321375" cy="317425"/>
          </a:xfrm>
        </p:grpSpPr>
        <p:sp>
          <p:nvSpPr>
            <p:cNvPr id="5319" name="Google Shape;5319;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60"/>
          <p:cNvGrpSpPr/>
          <p:nvPr/>
        </p:nvGrpSpPr>
        <p:grpSpPr>
          <a:xfrm>
            <a:off x="3483038" y="3186759"/>
            <a:ext cx="372749" cy="241158"/>
            <a:chOff x="-37806500" y="3643030"/>
            <a:chExt cx="319025" cy="206400"/>
          </a:xfrm>
        </p:grpSpPr>
        <p:sp>
          <p:nvSpPr>
            <p:cNvPr id="5322" name="Google Shape;5322;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60"/>
          <p:cNvGrpSpPr/>
          <p:nvPr/>
        </p:nvGrpSpPr>
        <p:grpSpPr>
          <a:xfrm>
            <a:off x="3485346" y="3579056"/>
            <a:ext cx="368134" cy="371814"/>
            <a:chOff x="-37804925" y="3953450"/>
            <a:chExt cx="315075" cy="318225"/>
          </a:xfrm>
        </p:grpSpPr>
        <p:sp>
          <p:nvSpPr>
            <p:cNvPr id="5325" name="Google Shape;5325;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8" name="Google Shape;5328;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60"/>
          <p:cNvGrpSpPr/>
          <p:nvPr/>
        </p:nvGrpSpPr>
        <p:grpSpPr>
          <a:xfrm>
            <a:off x="4840364" y="1328538"/>
            <a:ext cx="355663" cy="308725"/>
            <a:chOff x="-28462125" y="3199700"/>
            <a:chExt cx="298550" cy="259150"/>
          </a:xfrm>
        </p:grpSpPr>
        <p:sp>
          <p:nvSpPr>
            <p:cNvPr id="5330" name="Google Shape;5330;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60"/>
          <p:cNvGrpSpPr/>
          <p:nvPr/>
        </p:nvGrpSpPr>
        <p:grpSpPr>
          <a:xfrm>
            <a:off x="4841317" y="1763228"/>
            <a:ext cx="353757" cy="352833"/>
            <a:chOff x="-28461325" y="3545475"/>
            <a:chExt cx="296950" cy="296175"/>
          </a:xfrm>
        </p:grpSpPr>
        <p:sp>
          <p:nvSpPr>
            <p:cNvPr id="5334" name="Google Shape;5334;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60"/>
          <p:cNvGrpSpPr/>
          <p:nvPr/>
        </p:nvGrpSpPr>
        <p:grpSpPr>
          <a:xfrm>
            <a:off x="4837550" y="2213272"/>
            <a:ext cx="361292" cy="352803"/>
            <a:chOff x="-28463700" y="3914875"/>
            <a:chExt cx="303275" cy="296150"/>
          </a:xfrm>
        </p:grpSpPr>
        <p:sp>
          <p:nvSpPr>
            <p:cNvPr id="5341" name="Google Shape;5341;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60"/>
          <p:cNvGrpSpPr/>
          <p:nvPr/>
        </p:nvGrpSpPr>
        <p:grpSpPr>
          <a:xfrm>
            <a:off x="7072335" y="1369355"/>
            <a:ext cx="351880" cy="227092"/>
            <a:chOff x="-26573400" y="3224125"/>
            <a:chExt cx="295375" cy="190625"/>
          </a:xfrm>
        </p:grpSpPr>
        <p:sp>
          <p:nvSpPr>
            <p:cNvPr id="5344" name="Google Shape;5344;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60"/>
          <p:cNvGrpSpPr/>
          <p:nvPr/>
        </p:nvGrpSpPr>
        <p:grpSpPr>
          <a:xfrm>
            <a:off x="7072335" y="1763690"/>
            <a:ext cx="351880" cy="351910"/>
            <a:chOff x="-26573400" y="3546250"/>
            <a:chExt cx="295375" cy="295400"/>
          </a:xfrm>
        </p:grpSpPr>
        <p:sp>
          <p:nvSpPr>
            <p:cNvPr id="5347" name="Google Shape;5347;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60"/>
          <p:cNvGrpSpPr/>
          <p:nvPr/>
        </p:nvGrpSpPr>
        <p:grpSpPr>
          <a:xfrm>
            <a:off x="7060615" y="2213599"/>
            <a:ext cx="375319" cy="352148"/>
            <a:chOff x="-26583625" y="3917025"/>
            <a:chExt cx="315050" cy="295600"/>
          </a:xfrm>
        </p:grpSpPr>
        <p:sp>
          <p:nvSpPr>
            <p:cNvPr id="5353" name="Google Shape;5353;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7" name="Google Shape;5357;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60"/>
          <p:cNvGrpSpPr/>
          <p:nvPr/>
        </p:nvGrpSpPr>
        <p:grpSpPr>
          <a:xfrm>
            <a:off x="5759130" y="3172629"/>
            <a:ext cx="289039" cy="352833"/>
            <a:chOff x="-24694925" y="3518700"/>
            <a:chExt cx="242625" cy="296175"/>
          </a:xfrm>
        </p:grpSpPr>
        <p:sp>
          <p:nvSpPr>
            <p:cNvPr id="5359" name="Google Shape;5359;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60"/>
          <p:cNvGrpSpPr/>
          <p:nvPr/>
        </p:nvGrpSpPr>
        <p:grpSpPr>
          <a:xfrm>
            <a:off x="5758668" y="3622657"/>
            <a:ext cx="289962" cy="352833"/>
            <a:chOff x="-24709100" y="3888875"/>
            <a:chExt cx="243400" cy="296175"/>
          </a:xfrm>
        </p:grpSpPr>
        <p:sp>
          <p:nvSpPr>
            <p:cNvPr id="5364" name="Google Shape;5364;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60"/>
          <p:cNvGrpSpPr/>
          <p:nvPr/>
        </p:nvGrpSpPr>
        <p:grpSpPr>
          <a:xfrm>
            <a:off x="7958668" y="2695320"/>
            <a:ext cx="356556" cy="349557"/>
            <a:chOff x="-22863675" y="3131775"/>
            <a:chExt cx="299300" cy="293425"/>
          </a:xfrm>
        </p:grpSpPr>
        <p:sp>
          <p:nvSpPr>
            <p:cNvPr id="5368" name="Google Shape;5368;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0"/>
          <p:cNvGrpSpPr/>
          <p:nvPr/>
        </p:nvGrpSpPr>
        <p:grpSpPr>
          <a:xfrm>
            <a:off x="5301532" y="1306499"/>
            <a:ext cx="310602" cy="352803"/>
            <a:chOff x="-28069875" y="3175300"/>
            <a:chExt cx="260725" cy="296150"/>
          </a:xfrm>
        </p:grpSpPr>
        <p:sp>
          <p:nvSpPr>
            <p:cNvPr id="5372" name="Google Shape;5372;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1" name="Google Shape;5381;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2" name="Google Shape;5382;p60"/>
          <p:cNvGrpSpPr/>
          <p:nvPr/>
        </p:nvGrpSpPr>
        <p:grpSpPr>
          <a:xfrm>
            <a:off x="5342810" y="2213733"/>
            <a:ext cx="228045" cy="351880"/>
            <a:chOff x="-28032075" y="3916450"/>
            <a:chExt cx="191425" cy="295375"/>
          </a:xfrm>
        </p:grpSpPr>
        <p:sp>
          <p:nvSpPr>
            <p:cNvPr id="5383" name="Google Shape;5383;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0"/>
          <p:cNvGrpSpPr/>
          <p:nvPr/>
        </p:nvGrpSpPr>
        <p:grpSpPr>
          <a:xfrm>
            <a:off x="7508157" y="1306484"/>
            <a:ext cx="352833" cy="352833"/>
            <a:chOff x="-26201650" y="3176075"/>
            <a:chExt cx="296175" cy="296175"/>
          </a:xfrm>
        </p:grpSpPr>
        <p:sp>
          <p:nvSpPr>
            <p:cNvPr id="5387" name="Google Shape;5387;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60"/>
          <p:cNvGrpSpPr/>
          <p:nvPr/>
        </p:nvGrpSpPr>
        <p:grpSpPr>
          <a:xfrm>
            <a:off x="7507680" y="1763705"/>
            <a:ext cx="353786" cy="351880"/>
            <a:chOff x="-26204800" y="3547050"/>
            <a:chExt cx="296975" cy="295375"/>
          </a:xfrm>
        </p:grpSpPr>
        <p:sp>
          <p:nvSpPr>
            <p:cNvPr id="5390" name="Google Shape;5390;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2" name="Google Shape;5392;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3" name="Google Shape;5393;p60"/>
          <p:cNvGrpSpPr/>
          <p:nvPr/>
        </p:nvGrpSpPr>
        <p:grpSpPr>
          <a:xfrm>
            <a:off x="6178935" y="2693683"/>
            <a:ext cx="345328" cy="352833"/>
            <a:chOff x="-24353875" y="3147725"/>
            <a:chExt cx="289875" cy="296175"/>
          </a:xfrm>
        </p:grpSpPr>
        <p:sp>
          <p:nvSpPr>
            <p:cNvPr id="5394" name="Google Shape;5394;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0"/>
          <p:cNvGrpSpPr/>
          <p:nvPr/>
        </p:nvGrpSpPr>
        <p:grpSpPr>
          <a:xfrm>
            <a:off x="6186917" y="3173090"/>
            <a:ext cx="329365" cy="351910"/>
            <a:chOff x="-24344425" y="3519475"/>
            <a:chExt cx="276475" cy="295400"/>
          </a:xfrm>
        </p:grpSpPr>
        <p:sp>
          <p:nvSpPr>
            <p:cNvPr id="5397" name="Google Shape;5397;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0"/>
          <p:cNvGrpSpPr/>
          <p:nvPr/>
        </p:nvGrpSpPr>
        <p:grpSpPr>
          <a:xfrm>
            <a:off x="6176597" y="3625010"/>
            <a:ext cx="350004" cy="348128"/>
            <a:chOff x="-24353075" y="3891250"/>
            <a:chExt cx="293800" cy="292225"/>
          </a:xfrm>
        </p:grpSpPr>
        <p:sp>
          <p:nvSpPr>
            <p:cNvPr id="5400" name="Google Shape;5400;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0"/>
          <p:cNvGrpSpPr/>
          <p:nvPr/>
        </p:nvGrpSpPr>
        <p:grpSpPr>
          <a:xfrm>
            <a:off x="7960068" y="3173313"/>
            <a:ext cx="353757" cy="351463"/>
            <a:chOff x="-22845575" y="3504075"/>
            <a:chExt cx="296950" cy="295025"/>
          </a:xfrm>
        </p:grpSpPr>
        <p:sp>
          <p:nvSpPr>
            <p:cNvPr id="5403" name="Google Shape;5403;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60"/>
          <p:cNvGrpSpPr/>
          <p:nvPr/>
        </p:nvGrpSpPr>
        <p:grpSpPr>
          <a:xfrm>
            <a:off x="5753249" y="1306961"/>
            <a:ext cx="299344" cy="351880"/>
            <a:chOff x="-27691025" y="3175300"/>
            <a:chExt cx="251275" cy="295375"/>
          </a:xfrm>
        </p:grpSpPr>
        <p:sp>
          <p:nvSpPr>
            <p:cNvPr id="5406" name="Google Shape;5406;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60"/>
          <p:cNvGrpSpPr/>
          <p:nvPr/>
        </p:nvGrpSpPr>
        <p:grpSpPr>
          <a:xfrm>
            <a:off x="5725566" y="1825637"/>
            <a:ext cx="354710" cy="228015"/>
            <a:chOff x="-27721750" y="3598250"/>
            <a:chExt cx="297750" cy="191400"/>
          </a:xfrm>
        </p:grpSpPr>
        <p:sp>
          <p:nvSpPr>
            <p:cNvPr id="5411" name="Google Shape;5411;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60"/>
          <p:cNvGrpSpPr/>
          <p:nvPr/>
        </p:nvGrpSpPr>
        <p:grpSpPr>
          <a:xfrm>
            <a:off x="5726966" y="2219183"/>
            <a:ext cx="351910" cy="340980"/>
            <a:chOff x="-27719400" y="3925600"/>
            <a:chExt cx="295400" cy="286225"/>
          </a:xfrm>
        </p:grpSpPr>
        <p:sp>
          <p:nvSpPr>
            <p:cNvPr id="5414" name="Google Shape;5414;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6" name="Google Shape;5416;p60"/>
          <p:cNvGrpSpPr/>
          <p:nvPr/>
        </p:nvGrpSpPr>
        <p:grpSpPr>
          <a:xfrm>
            <a:off x="7948238" y="1306023"/>
            <a:ext cx="353757" cy="353757"/>
            <a:chOff x="-25834600" y="3176875"/>
            <a:chExt cx="296950" cy="296950"/>
          </a:xfrm>
        </p:grpSpPr>
        <p:sp>
          <p:nvSpPr>
            <p:cNvPr id="5417" name="Google Shape;5417;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0"/>
          <p:cNvGrpSpPr/>
          <p:nvPr/>
        </p:nvGrpSpPr>
        <p:grpSpPr>
          <a:xfrm>
            <a:off x="7948238" y="1774024"/>
            <a:ext cx="353757" cy="331241"/>
            <a:chOff x="-25834600" y="3564375"/>
            <a:chExt cx="296950" cy="278050"/>
          </a:xfrm>
        </p:grpSpPr>
        <p:sp>
          <p:nvSpPr>
            <p:cNvPr id="5423" name="Google Shape;5423;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0"/>
          <p:cNvGrpSpPr/>
          <p:nvPr/>
        </p:nvGrpSpPr>
        <p:grpSpPr>
          <a:xfrm>
            <a:off x="7946362" y="2213376"/>
            <a:ext cx="357509" cy="352595"/>
            <a:chOff x="-25834600" y="3915850"/>
            <a:chExt cx="300100" cy="295975"/>
          </a:xfrm>
        </p:grpSpPr>
        <p:sp>
          <p:nvSpPr>
            <p:cNvPr id="5432" name="Google Shape;5432;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60"/>
          <p:cNvGrpSpPr/>
          <p:nvPr/>
        </p:nvGrpSpPr>
        <p:grpSpPr>
          <a:xfrm>
            <a:off x="6681790" y="2694606"/>
            <a:ext cx="228968" cy="350987"/>
            <a:chOff x="-23930925" y="3149300"/>
            <a:chExt cx="192200" cy="294625"/>
          </a:xfrm>
        </p:grpSpPr>
        <p:sp>
          <p:nvSpPr>
            <p:cNvPr id="5436" name="Google Shape;5436;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0"/>
          <p:cNvGrpSpPr/>
          <p:nvPr/>
        </p:nvGrpSpPr>
        <p:grpSpPr>
          <a:xfrm>
            <a:off x="6638620" y="3173090"/>
            <a:ext cx="315307" cy="351910"/>
            <a:chOff x="-23962425" y="3519475"/>
            <a:chExt cx="264675" cy="295400"/>
          </a:xfrm>
        </p:grpSpPr>
        <p:sp>
          <p:nvSpPr>
            <p:cNvPr id="5441" name="Google Shape;5441;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3" name="Google Shape;5443;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4" name="Google Shape;5444;p60"/>
          <p:cNvGrpSpPr/>
          <p:nvPr/>
        </p:nvGrpSpPr>
        <p:grpSpPr>
          <a:xfrm>
            <a:off x="8017295" y="3623134"/>
            <a:ext cx="239302" cy="351880"/>
            <a:chOff x="-22788075" y="3904625"/>
            <a:chExt cx="200875" cy="295375"/>
          </a:xfrm>
        </p:grpSpPr>
        <p:sp>
          <p:nvSpPr>
            <p:cNvPr id="5445" name="Google Shape;5445;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60"/>
          <p:cNvGrpSpPr/>
          <p:nvPr/>
        </p:nvGrpSpPr>
        <p:grpSpPr>
          <a:xfrm>
            <a:off x="6172593" y="1306499"/>
            <a:ext cx="354710" cy="352803"/>
            <a:chOff x="-27351575" y="3175300"/>
            <a:chExt cx="297750" cy="296150"/>
          </a:xfrm>
        </p:grpSpPr>
        <p:sp>
          <p:nvSpPr>
            <p:cNvPr id="5450" name="Google Shape;5450;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60"/>
          <p:cNvGrpSpPr/>
          <p:nvPr/>
        </p:nvGrpSpPr>
        <p:grpSpPr>
          <a:xfrm>
            <a:off x="6218402" y="1758809"/>
            <a:ext cx="269293" cy="353072"/>
            <a:chOff x="-27313750" y="3545275"/>
            <a:chExt cx="226050" cy="296375"/>
          </a:xfrm>
        </p:grpSpPr>
        <p:sp>
          <p:nvSpPr>
            <p:cNvPr id="5455" name="Google Shape;5455;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0"/>
          <p:cNvGrpSpPr/>
          <p:nvPr/>
        </p:nvGrpSpPr>
        <p:grpSpPr>
          <a:xfrm>
            <a:off x="6172593" y="2211380"/>
            <a:ext cx="354710" cy="356586"/>
            <a:chOff x="-27351575" y="3915650"/>
            <a:chExt cx="297750" cy="299325"/>
          </a:xfrm>
        </p:grpSpPr>
        <p:sp>
          <p:nvSpPr>
            <p:cNvPr id="5459" name="Google Shape;5459;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0"/>
          <p:cNvGrpSpPr/>
          <p:nvPr/>
        </p:nvGrpSpPr>
        <p:grpSpPr>
          <a:xfrm>
            <a:off x="4860084" y="2693579"/>
            <a:ext cx="319060" cy="353042"/>
            <a:chOff x="-25445525" y="3175900"/>
            <a:chExt cx="267825" cy="296350"/>
          </a:xfrm>
        </p:grpSpPr>
        <p:sp>
          <p:nvSpPr>
            <p:cNvPr id="5462" name="Google Shape;5462;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0"/>
          <p:cNvGrpSpPr/>
          <p:nvPr/>
        </p:nvGrpSpPr>
        <p:grpSpPr>
          <a:xfrm>
            <a:off x="4841797" y="3183902"/>
            <a:ext cx="355633" cy="330288"/>
            <a:chOff x="-25465200" y="3565175"/>
            <a:chExt cx="298525" cy="277250"/>
          </a:xfrm>
        </p:grpSpPr>
        <p:sp>
          <p:nvSpPr>
            <p:cNvPr id="5466" name="Google Shape;5466;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60"/>
          <p:cNvGrpSpPr/>
          <p:nvPr/>
        </p:nvGrpSpPr>
        <p:grpSpPr>
          <a:xfrm>
            <a:off x="4841336" y="3623432"/>
            <a:ext cx="356556" cy="351285"/>
            <a:chOff x="-25465200" y="3916150"/>
            <a:chExt cx="299300" cy="294875"/>
          </a:xfrm>
        </p:grpSpPr>
        <p:sp>
          <p:nvSpPr>
            <p:cNvPr id="5469" name="Google Shape;5469;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60"/>
          <p:cNvGrpSpPr/>
          <p:nvPr/>
        </p:nvGrpSpPr>
        <p:grpSpPr>
          <a:xfrm>
            <a:off x="7068775" y="2693698"/>
            <a:ext cx="351880" cy="352803"/>
            <a:chOff x="-23615075" y="3148525"/>
            <a:chExt cx="295375" cy="296150"/>
          </a:xfrm>
        </p:grpSpPr>
        <p:sp>
          <p:nvSpPr>
            <p:cNvPr id="5472" name="Google Shape;5472;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6" name="Google Shape;5476;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7" name="Google Shape;5477;p60"/>
          <p:cNvGrpSpPr/>
          <p:nvPr/>
        </p:nvGrpSpPr>
        <p:grpSpPr>
          <a:xfrm>
            <a:off x="7068299" y="3632977"/>
            <a:ext cx="352833" cy="332194"/>
            <a:chOff x="-23615075" y="3906200"/>
            <a:chExt cx="296175" cy="278850"/>
          </a:xfrm>
        </p:grpSpPr>
        <p:sp>
          <p:nvSpPr>
            <p:cNvPr id="5478" name="Google Shape;5478;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1" name="Google Shape;5481;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2" name="Google Shape;5482;p60"/>
          <p:cNvGrpSpPr/>
          <p:nvPr/>
        </p:nvGrpSpPr>
        <p:grpSpPr>
          <a:xfrm>
            <a:off x="6617268" y="1306618"/>
            <a:ext cx="353757" cy="352565"/>
            <a:chOff x="-26980600" y="3175500"/>
            <a:chExt cx="296950" cy="295950"/>
          </a:xfrm>
        </p:grpSpPr>
        <p:sp>
          <p:nvSpPr>
            <p:cNvPr id="5483" name="Google Shape;5483;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6" name="Google Shape;5486;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60"/>
          <p:cNvGrpSpPr/>
          <p:nvPr/>
        </p:nvGrpSpPr>
        <p:grpSpPr>
          <a:xfrm>
            <a:off x="6617744" y="2245154"/>
            <a:ext cx="352803" cy="289039"/>
            <a:chOff x="-26981375" y="3951875"/>
            <a:chExt cx="296150" cy="242625"/>
          </a:xfrm>
        </p:grpSpPr>
        <p:sp>
          <p:nvSpPr>
            <p:cNvPr id="5488" name="Google Shape;5488;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60"/>
          <p:cNvGrpSpPr/>
          <p:nvPr/>
        </p:nvGrpSpPr>
        <p:grpSpPr>
          <a:xfrm>
            <a:off x="5282787" y="2692745"/>
            <a:ext cx="351910" cy="354710"/>
            <a:chOff x="-25094250" y="3176075"/>
            <a:chExt cx="295400" cy="297750"/>
          </a:xfrm>
        </p:grpSpPr>
        <p:sp>
          <p:nvSpPr>
            <p:cNvPr id="5492" name="Google Shape;5492;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60"/>
          <p:cNvGrpSpPr/>
          <p:nvPr/>
        </p:nvGrpSpPr>
        <p:grpSpPr>
          <a:xfrm>
            <a:off x="5282787" y="3173106"/>
            <a:ext cx="351910" cy="351880"/>
            <a:chOff x="-25094250" y="3547050"/>
            <a:chExt cx="295400" cy="295375"/>
          </a:xfrm>
        </p:grpSpPr>
        <p:sp>
          <p:nvSpPr>
            <p:cNvPr id="5496" name="Google Shape;5496;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1" name="Google Shape;5501;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2" name="Google Shape;5502;p60"/>
          <p:cNvGrpSpPr/>
          <p:nvPr/>
        </p:nvGrpSpPr>
        <p:grpSpPr>
          <a:xfrm>
            <a:off x="7514864" y="2693698"/>
            <a:ext cx="352803" cy="352803"/>
            <a:chOff x="-23245675" y="3148525"/>
            <a:chExt cx="296150" cy="296150"/>
          </a:xfrm>
        </p:grpSpPr>
        <p:sp>
          <p:nvSpPr>
            <p:cNvPr id="5503" name="Google Shape;5503;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6" name="Google Shape;5506;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7" name="Google Shape;5507;p60"/>
          <p:cNvGrpSpPr/>
          <p:nvPr/>
        </p:nvGrpSpPr>
        <p:grpSpPr>
          <a:xfrm>
            <a:off x="7515325" y="3622672"/>
            <a:ext cx="351880" cy="352803"/>
            <a:chOff x="-23244900" y="3888100"/>
            <a:chExt cx="295375" cy="296150"/>
          </a:xfrm>
        </p:grpSpPr>
        <p:sp>
          <p:nvSpPr>
            <p:cNvPr id="5508" name="Google Shape;5508;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9" name="Google Shape;5519;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521" name="Google Shape;5521;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25" name="Shape 5525"/>
        <p:cNvGrpSpPr/>
        <p:nvPr/>
      </p:nvGrpSpPr>
      <p:grpSpPr>
        <a:xfrm>
          <a:off x="0" y="0"/>
          <a:ext cx="0" cy="0"/>
          <a:chOff x="0" y="0"/>
          <a:chExt cx="0" cy="0"/>
        </a:xfrm>
      </p:grpSpPr>
      <p:sp>
        <p:nvSpPr>
          <p:cNvPr id="5526" name="Google Shape;5526;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7" name="Google Shape;5527;p61"/>
          <p:cNvGrpSpPr/>
          <p:nvPr/>
        </p:nvGrpSpPr>
        <p:grpSpPr>
          <a:xfrm>
            <a:off x="832654" y="1819647"/>
            <a:ext cx="367261" cy="367261"/>
            <a:chOff x="-65145700" y="3727425"/>
            <a:chExt cx="317425" cy="317425"/>
          </a:xfrm>
        </p:grpSpPr>
        <p:sp>
          <p:nvSpPr>
            <p:cNvPr id="5528" name="Google Shape;5528;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61"/>
          <p:cNvGrpSpPr/>
          <p:nvPr/>
        </p:nvGrpSpPr>
        <p:grpSpPr>
          <a:xfrm>
            <a:off x="835851" y="2248561"/>
            <a:ext cx="360868" cy="367261"/>
            <a:chOff x="-65144125" y="4094450"/>
            <a:chExt cx="311900" cy="317425"/>
          </a:xfrm>
        </p:grpSpPr>
        <p:sp>
          <p:nvSpPr>
            <p:cNvPr id="5531" name="Google Shape;5531;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5" name="Google Shape;5535;p61"/>
          <p:cNvGrpSpPr/>
          <p:nvPr/>
        </p:nvGrpSpPr>
        <p:grpSpPr>
          <a:xfrm>
            <a:off x="3039420" y="1819256"/>
            <a:ext cx="370645" cy="368042"/>
            <a:chOff x="-63250675" y="3744075"/>
            <a:chExt cx="320350" cy="318100"/>
          </a:xfrm>
        </p:grpSpPr>
        <p:sp>
          <p:nvSpPr>
            <p:cNvPr id="5536" name="Google Shape;5536;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61"/>
          <p:cNvGrpSpPr/>
          <p:nvPr/>
        </p:nvGrpSpPr>
        <p:grpSpPr>
          <a:xfrm>
            <a:off x="3041112" y="2248561"/>
            <a:ext cx="367261" cy="367261"/>
            <a:chOff x="-63250675" y="4110200"/>
            <a:chExt cx="317425" cy="317425"/>
          </a:xfrm>
        </p:grpSpPr>
        <p:sp>
          <p:nvSpPr>
            <p:cNvPr id="5540" name="Google Shape;5540;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61"/>
          <p:cNvGrpSpPr/>
          <p:nvPr/>
        </p:nvGrpSpPr>
        <p:grpSpPr>
          <a:xfrm>
            <a:off x="1720159" y="2745656"/>
            <a:ext cx="359075" cy="358844"/>
            <a:chOff x="-61351725" y="3372400"/>
            <a:chExt cx="310350" cy="310150"/>
          </a:xfrm>
        </p:grpSpPr>
        <p:sp>
          <p:nvSpPr>
            <p:cNvPr id="5550" name="Google Shape;5550;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61"/>
          <p:cNvGrpSpPr/>
          <p:nvPr/>
        </p:nvGrpSpPr>
        <p:grpSpPr>
          <a:xfrm>
            <a:off x="1716514" y="3208713"/>
            <a:ext cx="366364" cy="333534"/>
            <a:chOff x="-61354875" y="3751050"/>
            <a:chExt cx="316650" cy="288275"/>
          </a:xfrm>
        </p:grpSpPr>
        <p:sp>
          <p:nvSpPr>
            <p:cNvPr id="5554" name="Google Shape;5554;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61"/>
          <p:cNvGrpSpPr/>
          <p:nvPr/>
        </p:nvGrpSpPr>
        <p:grpSpPr>
          <a:xfrm>
            <a:off x="1716514" y="3650352"/>
            <a:ext cx="366364" cy="367290"/>
            <a:chOff x="-61354875" y="4101525"/>
            <a:chExt cx="316650" cy="317450"/>
          </a:xfrm>
        </p:grpSpPr>
        <p:sp>
          <p:nvSpPr>
            <p:cNvPr id="5558" name="Google Shape;5558;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61"/>
          <p:cNvGrpSpPr/>
          <p:nvPr/>
        </p:nvGrpSpPr>
        <p:grpSpPr>
          <a:xfrm>
            <a:off x="3932949" y="2742228"/>
            <a:ext cx="368157" cy="365699"/>
            <a:chOff x="-59470075" y="3308975"/>
            <a:chExt cx="318200" cy="316075"/>
          </a:xfrm>
        </p:grpSpPr>
        <p:sp>
          <p:nvSpPr>
            <p:cNvPr id="5561" name="Google Shape;5561;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61"/>
          <p:cNvGrpSpPr/>
          <p:nvPr/>
        </p:nvGrpSpPr>
        <p:grpSpPr>
          <a:xfrm>
            <a:off x="1278379" y="1377933"/>
            <a:ext cx="367261" cy="364686"/>
            <a:chOff x="-64781025" y="3361050"/>
            <a:chExt cx="317425" cy="315200"/>
          </a:xfrm>
        </p:grpSpPr>
        <p:sp>
          <p:nvSpPr>
            <p:cNvPr id="5571" name="Google Shape;5571;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5" name="Google Shape;5575;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8" name="Google Shape;5578;p61"/>
          <p:cNvGrpSpPr/>
          <p:nvPr/>
        </p:nvGrpSpPr>
        <p:grpSpPr>
          <a:xfrm>
            <a:off x="3482779" y="1819372"/>
            <a:ext cx="382765" cy="367810"/>
            <a:chOff x="-62890750" y="3747425"/>
            <a:chExt cx="330825" cy="317900"/>
          </a:xfrm>
        </p:grpSpPr>
        <p:sp>
          <p:nvSpPr>
            <p:cNvPr id="5579" name="Google Shape;5579;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61"/>
          <p:cNvGrpSpPr/>
          <p:nvPr/>
        </p:nvGrpSpPr>
        <p:grpSpPr>
          <a:xfrm>
            <a:off x="3490531" y="2249009"/>
            <a:ext cx="367261" cy="366364"/>
            <a:chOff x="-62884425" y="4111775"/>
            <a:chExt cx="317425" cy="316650"/>
          </a:xfrm>
        </p:grpSpPr>
        <p:sp>
          <p:nvSpPr>
            <p:cNvPr id="5594" name="Google Shape;5594;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61"/>
          <p:cNvGrpSpPr/>
          <p:nvPr/>
        </p:nvGrpSpPr>
        <p:grpSpPr>
          <a:xfrm>
            <a:off x="2163165" y="2745078"/>
            <a:ext cx="365438" cy="360001"/>
            <a:chOff x="-60991775" y="3376900"/>
            <a:chExt cx="315850" cy="311150"/>
          </a:xfrm>
        </p:grpSpPr>
        <p:sp>
          <p:nvSpPr>
            <p:cNvPr id="5597" name="Google Shape;5597;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1"/>
          <p:cNvGrpSpPr/>
          <p:nvPr/>
        </p:nvGrpSpPr>
        <p:grpSpPr>
          <a:xfrm>
            <a:off x="2162702" y="3195942"/>
            <a:ext cx="366364" cy="359075"/>
            <a:chOff x="-60988625" y="3740800"/>
            <a:chExt cx="316650" cy="310350"/>
          </a:xfrm>
        </p:grpSpPr>
        <p:sp>
          <p:nvSpPr>
            <p:cNvPr id="5601" name="Google Shape;5601;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61"/>
          <p:cNvGrpSpPr/>
          <p:nvPr/>
        </p:nvGrpSpPr>
        <p:grpSpPr>
          <a:xfrm>
            <a:off x="2162702" y="3651393"/>
            <a:ext cx="366364" cy="365207"/>
            <a:chOff x="-60987850" y="4100950"/>
            <a:chExt cx="316650" cy="315650"/>
          </a:xfrm>
        </p:grpSpPr>
        <p:sp>
          <p:nvSpPr>
            <p:cNvPr id="5605" name="Google Shape;5605;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1"/>
          <p:cNvGrpSpPr/>
          <p:nvPr/>
        </p:nvGrpSpPr>
        <p:grpSpPr>
          <a:xfrm>
            <a:off x="3932486" y="3196853"/>
            <a:ext cx="369083" cy="357253"/>
            <a:chOff x="-59447250" y="3706150"/>
            <a:chExt cx="319000" cy="308775"/>
          </a:xfrm>
        </p:grpSpPr>
        <p:sp>
          <p:nvSpPr>
            <p:cNvPr id="5611" name="Google Shape;5611;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61"/>
          <p:cNvGrpSpPr/>
          <p:nvPr/>
        </p:nvGrpSpPr>
        <p:grpSpPr>
          <a:xfrm>
            <a:off x="1721214" y="1378164"/>
            <a:ext cx="368186" cy="364224"/>
            <a:chOff x="-64406125" y="3362225"/>
            <a:chExt cx="318225" cy="314800"/>
          </a:xfrm>
        </p:grpSpPr>
        <p:sp>
          <p:nvSpPr>
            <p:cNvPr id="5616" name="Google Shape;5616;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9" name="Google Shape;5619;p61"/>
          <p:cNvGrpSpPr/>
          <p:nvPr/>
        </p:nvGrpSpPr>
        <p:grpSpPr>
          <a:xfrm>
            <a:off x="1721677" y="2249009"/>
            <a:ext cx="367261" cy="366364"/>
            <a:chOff x="-64410850" y="4094450"/>
            <a:chExt cx="317425" cy="316650"/>
          </a:xfrm>
        </p:grpSpPr>
        <p:sp>
          <p:nvSpPr>
            <p:cNvPr id="5620" name="Google Shape;5620;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3" name="Google Shape;5623;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4" name="Google Shape;5624;p61"/>
          <p:cNvGrpSpPr/>
          <p:nvPr/>
        </p:nvGrpSpPr>
        <p:grpSpPr>
          <a:xfrm>
            <a:off x="3943225" y="1819083"/>
            <a:ext cx="365467" cy="368389"/>
            <a:chOff x="-62516625" y="3743175"/>
            <a:chExt cx="315875" cy="318400"/>
          </a:xfrm>
        </p:grpSpPr>
        <p:sp>
          <p:nvSpPr>
            <p:cNvPr id="5625" name="Google Shape;5625;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61"/>
          <p:cNvGrpSpPr/>
          <p:nvPr/>
        </p:nvGrpSpPr>
        <p:grpSpPr>
          <a:xfrm>
            <a:off x="3950065" y="2269054"/>
            <a:ext cx="351786" cy="326274"/>
            <a:chOff x="-62511900" y="4129100"/>
            <a:chExt cx="304050" cy="282000"/>
          </a:xfrm>
        </p:grpSpPr>
        <p:sp>
          <p:nvSpPr>
            <p:cNvPr id="5628" name="Google Shape;5628;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61"/>
          <p:cNvGrpSpPr/>
          <p:nvPr/>
        </p:nvGrpSpPr>
        <p:grpSpPr>
          <a:xfrm>
            <a:off x="2628187" y="2741448"/>
            <a:ext cx="310770" cy="367261"/>
            <a:chOff x="-60597975" y="3367475"/>
            <a:chExt cx="268600" cy="317425"/>
          </a:xfrm>
        </p:grpSpPr>
        <p:sp>
          <p:nvSpPr>
            <p:cNvPr id="5634" name="Google Shape;5634;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9" name="Google Shape;5639;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0" name="Google Shape;5640;p61"/>
          <p:cNvGrpSpPr/>
          <p:nvPr/>
        </p:nvGrpSpPr>
        <p:grpSpPr>
          <a:xfrm>
            <a:off x="2600390" y="3702764"/>
            <a:ext cx="366364" cy="262465"/>
            <a:chOff x="-60621600" y="4145650"/>
            <a:chExt cx="316650" cy="226850"/>
          </a:xfrm>
        </p:grpSpPr>
        <p:sp>
          <p:nvSpPr>
            <p:cNvPr id="5641" name="Google Shape;5641;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1"/>
          <p:cNvGrpSpPr/>
          <p:nvPr/>
        </p:nvGrpSpPr>
        <p:grpSpPr>
          <a:xfrm>
            <a:off x="3937042" y="3651263"/>
            <a:ext cx="359972" cy="365467"/>
            <a:chOff x="-59400775" y="4084200"/>
            <a:chExt cx="311125" cy="315875"/>
          </a:xfrm>
        </p:grpSpPr>
        <p:sp>
          <p:nvSpPr>
            <p:cNvPr id="5645" name="Google Shape;5645;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61"/>
          <p:cNvGrpSpPr/>
          <p:nvPr/>
        </p:nvGrpSpPr>
        <p:grpSpPr>
          <a:xfrm>
            <a:off x="2161136" y="1377094"/>
            <a:ext cx="365438" cy="366364"/>
            <a:chOff x="-64044600" y="3360375"/>
            <a:chExt cx="315850" cy="316650"/>
          </a:xfrm>
        </p:grpSpPr>
        <p:sp>
          <p:nvSpPr>
            <p:cNvPr id="5652" name="Google Shape;5652;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61"/>
          <p:cNvGrpSpPr/>
          <p:nvPr/>
        </p:nvGrpSpPr>
        <p:grpSpPr>
          <a:xfrm>
            <a:off x="2187559" y="1819647"/>
            <a:ext cx="312592" cy="367261"/>
            <a:chOff x="-64022550" y="3727425"/>
            <a:chExt cx="270175" cy="317425"/>
          </a:xfrm>
        </p:grpSpPr>
        <p:sp>
          <p:nvSpPr>
            <p:cNvPr id="5656" name="Google Shape;5656;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1"/>
          <p:cNvGrpSpPr/>
          <p:nvPr/>
        </p:nvGrpSpPr>
        <p:grpSpPr>
          <a:xfrm>
            <a:off x="2211697" y="2248547"/>
            <a:ext cx="264317" cy="367290"/>
            <a:chOff x="-64001300" y="4093650"/>
            <a:chExt cx="228450" cy="317450"/>
          </a:xfrm>
        </p:grpSpPr>
        <p:sp>
          <p:nvSpPr>
            <p:cNvPr id="5660" name="Google Shape;5660;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1"/>
          <p:cNvGrpSpPr/>
          <p:nvPr/>
        </p:nvGrpSpPr>
        <p:grpSpPr>
          <a:xfrm>
            <a:off x="830701" y="2741838"/>
            <a:ext cx="359972" cy="366480"/>
            <a:chOff x="-62148800" y="3377700"/>
            <a:chExt cx="311125" cy="316750"/>
          </a:xfrm>
        </p:grpSpPr>
        <p:sp>
          <p:nvSpPr>
            <p:cNvPr id="5665" name="Google Shape;5665;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1"/>
          <p:cNvGrpSpPr/>
          <p:nvPr/>
        </p:nvGrpSpPr>
        <p:grpSpPr>
          <a:xfrm>
            <a:off x="826608" y="3191835"/>
            <a:ext cx="368157" cy="367290"/>
            <a:chOff x="-62154300" y="3743950"/>
            <a:chExt cx="318200" cy="317450"/>
          </a:xfrm>
        </p:grpSpPr>
        <p:sp>
          <p:nvSpPr>
            <p:cNvPr id="5668" name="Google Shape;5668;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1"/>
          <p:cNvGrpSpPr/>
          <p:nvPr/>
        </p:nvGrpSpPr>
        <p:grpSpPr>
          <a:xfrm>
            <a:off x="826594" y="3650815"/>
            <a:ext cx="368186" cy="366364"/>
            <a:chOff x="-62151950" y="4111775"/>
            <a:chExt cx="318225" cy="316650"/>
          </a:xfrm>
        </p:grpSpPr>
        <p:sp>
          <p:nvSpPr>
            <p:cNvPr id="5671" name="Google Shape;5671;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61"/>
          <p:cNvGrpSpPr/>
          <p:nvPr/>
        </p:nvGrpSpPr>
        <p:grpSpPr>
          <a:xfrm>
            <a:off x="3045218" y="2741361"/>
            <a:ext cx="368157" cy="367434"/>
            <a:chOff x="-60254550" y="3367325"/>
            <a:chExt cx="318200" cy="317575"/>
          </a:xfrm>
        </p:grpSpPr>
        <p:sp>
          <p:nvSpPr>
            <p:cNvPr id="5676" name="Google Shape;5676;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1"/>
          <p:cNvGrpSpPr/>
          <p:nvPr/>
        </p:nvGrpSpPr>
        <p:grpSpPr>
          <a:xfrm>
            <a:off x="3046115" y="3192355"/>
            <a:ext cx="366364" cy="366248"/>
            <a:chOff x="-60255350" y="3733825"/>
            <a:chExt cx="316650" cy="316550"/>
          </a:xfrm>
        </p:grpSpPr>
        <p:sp>
          <p:nvSpPr>
            <p:cNvPr id="5681" name="Google Shape;5681;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1"/>
          <p:cNvGrpSpPr/>
          <p:nvPr/>
        </p:nvGrpSpPr>
        <p:grpSpPr>
          <a:xfrm>
            <a:off x="3073912" y="3651263"/>
            <a:ext cx="310770" cy="365467"/>
            <a:chOff x="-60232500" y="4101525"/>
            <a:chExt cx="268600" cy="315875"/>
          </a:xfrm>
        </p:grpSpPr>
        <p:sp>
          <p:nvSpPr>
            <p:cNvPr id="5689" name="Google Shape;5689;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1" name="Google Shape;5691;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2" name="Google Shape;5692;p61"/>
          <p:cNvGrpSpPr/>
          <p:nvPr/>
        </p:nvGrpSpPr>
        <p:grpSpPr>
          <a:xfrm>
            <a:off x="2606912" y="1377094"/>
            <a:ext cx="368186" cy="366364"/>
            <a:chOff x="-63679950" y="3360375"/>
            <a:chExt cx="318225" cy="316650"/>
          </a:xfrm>
        </p:grpSpPr>
        <p:sp>
          <p:nvSpPr>
            <p:cNvPr id="5693" name="Google Shape;5693;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7" name="Google Shape;5697;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8" name="Google Shape;5698;p61"/>
          <p:cNvGrpSpPr/>
          <p:nvPr/>
        </p:nvGrpSpPr>
        <p:grpSpPr>
          <a:xfrm>
            <a:off x="2605539" y="2248431"/>
            <a:ext cx="370934" cy="367521"/>
            <a:chOff x="-63679950" y="4093450"/>
            <a:chExt cx="320600" cy="317650"/>
          </a:xfrm>
        </p:grpSpPr>
        <p:sp>
          <p:nvSpPr>
            <p:cNvPr id="5699" name="Google Shape;5699;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61"/>
          <p:cNvGrpSpPr/>
          <p:nvPr/>
        </p:nvGrpSpPr>
        <p:grpSpPr>
          <a:xfrm>
            <a:off x="1265656" y="2741433"/>
            <a:ext cx="366364" cy="367290"/>
            <a:chOff x="-61784125" y="3377700"/>
            <a:chExt cx="316650" cy="317450"/>
          </a:xfrm>
        </p:grpSpPr>
        <p:sp>
          <p:nvSpPr>
            <p:cNvPr id="5703" name="Google Shape;5703;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61"/>
          <p:cNvGrpSpPr/>
          <p:nvPr/>
        </p:nvGrpSpPr>
        <p:grpSpPr>
          <a:xfrm>
            <a:off x="1265656" y="3191835"/>
            <a:ext cx="366364" cy="367290"/>
            <a:chOff x="-61783350" y="3743950"/>
            <a:chExt cx="316650" cy="317450"/>
          </a:xfrm>
        </p:grpSpPr>
        <p:sp>
          <p:nvSpPr>
            <p:cNvPr id="5711" name="Google Shape;5711;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3" name="Google Shape;5713;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6" name="Google Shape;5716;p61"/>
          <p:cNvGrpSpPr/>
          <p:nvPr/>
        </p:nvGrpSpPr>
        <p:grpSpPr>
          <a:xfrm>
            <a:off x="3487080" y="3651668"/>
            <a:ext cx="369112" cy="364657"/>
            <a:chOff x="-59869425" y="4102225"/>
            <a:chExt cx="319025" cy="315175"/>
          </a:xfrm>
        </p:grpSpPr>
        <p:sp>
          <p:nvSpPr>
            <p:cNvPr id="5717" name="Google Shape;5717;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61"/>
          <p:cNvGrpSpPr/>
          <p:nvPr/>
        </p:nvGrpSpPr>
        <p:grpSpPr>
          <a:xfrm>
            <a:off x="2605883" y="4120490"/>
            <a:ext cx="366364" cy="365467"/>
            <a:chOff x="-59029025" y="3711650"/>
            <a:chExt cx="316650" cy="315875"/>
          </a:xfrm>
        </p:grpSpPr>
        <p:sp>
          <p:nvSpPr>
            <p:cNvPr id="5722" name="Google Shape;5722;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61"/>
          <p:cNvGrpSpPr/>
          <p:nvPr/>
        </p:nvGrpSpPr>
        <p:grpSpPr>
          <a:xfrm>
            <a:off x="4841373" y="1398014"/>
            <a:ext cx="351940" cy="348188"/>
            <a:chOff x="581525" y="3254850"/>
            <a:chExt cx="297750" cy="294575"/>
          </a:xfrm>
        </p:grpSpPr>
        <p:sp>
          <p:nvSpPr>
            <p:cNvPr id="5730" name="Google Shape;5730;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61"/>
          <p:cNvGrpSpPr/>
          <p:nvPr/>
        </p:nvGrpSpPr>
        <p:grpSpPr>
          <a:xfrm>
            <a:off x="4840442" y="1836950"/>
            <a:ext cx="353802" cy="351497"/>
            <a:chOff x="580725" y="3617925"/>
            <a:chExt cx="299325" cy="297375"/>
          </a:xfrm>
        </p:grpSpPr>
        <p:sp>
          <p:nvSpPr>
            <p:cNvPr id="5734" name="Google Shape;5734;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61"/>
          <p:cNvGrpSpPr/>
          <p:nvPr/>
        </p:nvGrpSpPr>
        <p:grpSpPr>
          <a:xfrm>
            <a:off x="4842304" y="2284140"/>
            <a:ext cx="350079" cy="350079"/>
            <a:chOff x="583100" y="3982600"/>
            <a:chExt cx="296175" cy="296175"/>
          </a:xfrm>
        </p:grpSpPr>
        <p:sp>
          <p:nvSpPr>
            <p:cNvPr id="5740" name="Google Shape;5740;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61"/>
          <p:cNvGrpSpPr/>
          <p:nvPr/>
        </p:nvGrpSpPr>
        <p:grpSpPr>
          <a:xfrm>
            <a:off x="7074918" y="1397764"/>
            <a:ext cx="307231" cy="348690"/>
            <a:chOff x="2423775" y="3226875"/>
            <a:chExt cx="259925" cy="295000"/>
          </a:xfrm>
        </p:grpSpPr>
        <p:sp>
          <p:nvSpPr>
            <p:cNvPr id="5748" name="Google Shape;5748;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61"/>
          <p:cNvGrpSpPr/>
          <p:nvPr/>
        </p:nvGrpSpPr>
        <p:grpSpPr>
          <a:xfrm>
            <a:off x="7052106" y="1839049"/>
            <a:ext cx="352857" cy="347301"/>
            <a:chOff x="2404875" y="3592725"/>
            <a:chExt cx="298525" cy="293825"/>
          </a:xfrm>
        </p:grpSpPr>
        <p:sp>
          <p:nvSpPr>
            <p:cNvPr id="5752" name="Google Shape;5752;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1"/>
          <p:cNvGrpSpPr/>
          <p:nvPr/>
        </p:nvGrpSpPr>
        <p:grpSpPr>
          <a:xfrm>
            <a:off x="7053036" y="2284614"/>
            <a:ext cx="350995" cy="349133"/>
            <a:chOff x="2404875" y="3955825"/>
            <a:chExt cx="296950" cy="295375"/>
          </a:xfrm>
        </p:grpSpPr>
        <p:sp>
          <p:nvSpPr>
            <p:cNvPr id="5756" name="Google Shape;5756;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61"/>
          <p:cNvGrpSpPr/>
          <p:nvPr/>
        </p:nvGrpSpPr>
        <p:grpSpPr>
          <a:xfrm>
            <a:off x="5747016" y="2748808"/>
            <a:ext cx="349163" cy="350079"/>
            <a:chOff x="4263650" y="3235150"/>
            <a:chExt cx="295400" cy="296175"/>
          </a:xfrm>
        </p:grpSpPr>
        <p:sp>
          <p:nvSpPr>
            <p:cNvPr id="5761" name="Google Shape;5761;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61"/>
          <p:cNvGrpSpPr/>
          <p:nvPr/>
        </p:nvGrpSpPr>
        <p:grpSpPr>
          <a:xfrm>
            <a:off x="5744696" y="3207969"/>
            <a:ext cx="353802" cy="327739"/>
            <a:chOff x="4266025" y="3609275"/>
            <a:chExt cx="299325" cy="277275"/>
          </a:xfrm>
        </p:grpSpPr>
        <p:sp>
          <p:nvSpPr>
            <p:cNvPr id="5767" name="Google Shape;5767;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61"/>
          <p:cNvGrpSpPr/>
          <p:nvPr/>
        </p:nvGrpSpPr>
        <p:grpSpPr>
          <a:xfrm>
            <a:off x="5745154" y="3673356"/>
            <a:ext cx="352886" cy="349133"/>
            <a:chOff x="4263650" y="3963700"/>
            <a:chExt cx="298550" cy="295375"/>
          </a:xfrm>
        </p:grpSpPr>
        <p:sp>
          <p:nvSpPr>
            <p:cNvPr id="5770" name="Google Shape;5770;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1"/>
          <p:cNvGrpSpPr/>
          <p:nvPr/>
        </p:nvGrpSpPr>
        <p:grpSpPr>
          <a:xfrm>
            <a:off x="8023491" y="2748809"/>
            <a:ext cx="226264" cy="350079"/>
            <a:chOff x="6164975" y="3211525"/>
            <a:chExt cx="191425" cy="296175"/>
          </a:xfrm>
        </p:grpSpPr>
        <p:sp>
          <p:nvSpPr>
            <p:cNvPr id="5778" name="Google Shape;5778;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1"/>
          <p:cNvGrpSpPr/>
          <p:nvPr/>
        </p:nvGrpSpPr>
        <p:grpSpPr>
          <a:xfrm>
            <a:off x="5285528" y="1397084"/>
            <a:ext cx="352886" cy="350049"/>
            <a:chOff x="946175" y="3253275"/>
            <a:chExt cx="298550" cy="296150"/>
          </a:xfrm>
        </p:grpSpPr>
        <p:sp>
          <p:nvSpPr>
            <p:cNvPr id="5786" name="Google Shape;5786;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1"/>
          <p:cNvGrpSpPr/>
          <p:nvPr/>
        </p:nvGrpSpPr>
        <p:grpSpPr>
          <a:xfrm>
            <a:off x="5286459" y="1839048"/>
            <a:ext cx="351024" cy="347301"/>
            <a:chOff x="946175" y="3619500"/>
            <a:chExt cx="296975" cy="293825"/>
          </a:xfrm>
        </p:grpSpPr>
        <p:sp>
          <p:nvSpPr>
            <p:cNvPr id="5792" name="Google Shape;5792;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1"/>
          <p:cNvGrpSpPr/>
          <p:nvPr/>
        </p:nvGrpSpPr>
        <p:grpSpPr>
          <a:xfrm>
            <a:off x="5286001" y="2283682"/>
            <a:ext cx="351940" cy="350995"/>
            <a:chOff x="944600" y="3981825"/>
            <a:chExt cx="297750" cy="296950"/>
          </a:xfrm>
        </p:grpSpPr>
        <p:sp>
          <p:nvSpPr>
            <p:cNvPr id="5799" name="Google Shape;5799;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1"/>
          <p:cNvGrpSpPr/>
          <p:nvPr/>
        </p:nvGrpSpPr>
        <p:grpSpPr>
          <a:xfrm>
            <a:off x="7502937" y="1397542"/>
            <a:ext cx="350079" cy="349133"/>
            <a:chOff x="2768750" y="3227275"/>
            <a:chExt cx="296175" cy="295375"/>
          </a:xfrm>
        </p:grpSpPr>
        <p:sp>
          <p:nvSpPr>
            <p:cNvPr id="5804" name="Google Shape;5804;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1"/>
          <p:cNvGrpSpPr/>
          <p:nvPr/>
        </p:nvGrpSpPr>
        <p:grpSpPr>
          <a:xfrm>
            <a:off x="7523888" y="1838414"/>
            <a:ext cx="308177" cy="348572"/>
            <a:chOff x="2786075" y="3591800"/>
            <a:chExt cx="260725" cy="294900"/>
          </a:xfrm>
        </p:grpSpPr>
        <p:sp>
          <p:nvSpPr>
            <p:cNvPr id="5813" name="Google Shape;5813;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1"/>
          <p:cNvGrpSpPr/>
          <p:nvPr/>
        </p:nvGrpSpPr>
        <p:grpSpPr>
          <a:xfrm>
            <a:off x="7564387" y="2284141"/>
            <a:ext cx="227180" cy="350079"/>
            <a:chOff x="2819150" y="3955025"/>
            <a:chExt cx="192200" cy="296175"/>
          </a:xfrm>
        </p:grpSpPr>
        <p:sp>
          <p:nvSpPr>
            <p:cNvPr id="5819" name="Google Shape;5819;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61"/>
          <p:cNvGrpSpPr/>
          <p:nvPr/>
        </p:nvGrpSpPr>
        <p:grpSpPr>
          <a:xfrm>
            <a:off x="6188160" y="2749739"/>
            <a:ext cx="349133" cy="348217"/>
            <a:chOff x="4629125" y="3235150"/>
            <a:chExt cx="295375" cy="294600"/>
          </a:xfrm>
        </p:grpSpPr>
        <p:sp>
          <p:nvSpPr>
            <p:cNvPr id="5824" name="Google Shape;5824;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1"/>
          <p:cNvGrpSpPr/>
          <p:nvPr/>
        </p:nvGrpSpPr>
        <p:grpSpPr>
          <a:xfrm>
            <a:off x="6188145" y="3197272"/>
            <a:ext cx="349163" cy="349133"/>
            <a:chOff x="4628325" y="3599825"/>
            <a:chExt cx="295400" cy="295375"/>
          </a:xfrm>
        </p:grpSpPr>
        <p:sp>
          <p:nvSpPr>
            <p:cNvPr id="5830" name="Google Shape;5830;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61"/>
          <p:cNvGrpSpPr/>
          <p:nvPr/>
        </p:nvGrpSpPr>
        <p:grpSpPr>
          <a:xfrm>
            <a:off x="6209096" y="3672883"/>
            <a:ext cx="307261" cy="350079"/>
            <a:chOff x="4645650" y="3962900"/>
            <a:chExt cx="259950" cy="296175"/>
          </a:xfrm>
        </p:grpSpPr>
        <p:sp>
          <p:nvSpPr>
            <p:cNvPr id="5843" name="Google Shape;5843;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1"/>
          <p:cNvGrpSpPr/>
          <p:nvPr/>
        </p:nvGrpSpPr>
        <p:grpSpPr>
          <a:xfrm>
            <a:off x="7962056" y="3197745"/>
            <a:ext cx="349133" cy="348188"/>
            <a:chOff x="6143725" y="3582500"/>
            <a:chExt cx="295375" cy="294575"/>
          </a:xfrm>
        </p:grpSpPr>
        <p:sp>
          <p:nvSpPr>
            <p:cNvPr id="5850" name="Google Shape;5850;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1"/>
          <p:cNvGrpSpPr/>
          <p:nvPr/>
        </p:nvGrpSpPr>
        <p:grpSpPr>
          <a:xfrm>
            <a:off x="5730883" y="1397084"/>
            <a:ext cx="350995" cy="350049"/>
            <a:chOff x="1310075" y="3253275"/>
            <a:chExt cx="296950" cy="296150"/>
          </a:xfrm>
        </p:grpSpPr>
        <p:sp>
          <p:nvSpPr>
            <p:cNvPr id="5858" name="Google Shape;5858;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1" name="Google Shape;5861;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2" name="Google Shape;5862;p61"/>
          <p:cNvGrpSpPr/>
          <p:nvPr/>
        </p:nvGrpSpPr>
        <p:grpSpPr>
          <a:xfrm>
            <a:off x="5730410" y="2283343"/>
            <a:ext cx="351941" cy="351675"/>
            <a:chOff x="1310075" y="3980250"/>
            <a:chExt cx="297750" cy="297525"/>
          </a:xfrm>
        </p:grpSpPr>
        <p:sp>
          <p:nvSpPr>
            <p:cNvPr id="5863" name="Google Shape;5863;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61"/>
          <p:cNvGrpSpPr/>
          <p:nvPr/>
        </p:nvGrpSpPr>
        <p:grpSpPr>
          <a:xfrm>
            <a:off x="7995198" y="1397542"/>
            <a:ext cx="266305" cy="349133"/>
            <a:chOff x="3167275" y="3227275"/>
            <a:chExt cx="225300" cy="295375"/>
          </a:xfrm>
        </p:grpSpPr>
        <p:sp>
          <p:nvSpPr>
            <p:cNvPr id="5868" name="Google Shape;5868;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3" name="Google Shape;5873;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4" name="Google Shape;5874;p61"/>
          <p:cNvGrpSpPr/>
          <p:nvPr/>
        </p:nvGrpSpPr>
        <p:grpSpPr>
          <a:xfrm>
            <a:off x="7952380" y="2284599"/>
            <a:ext cx="351940" cy="349163"/>
            <a:chOff x="3133425" y="3955025"/>
            <a:chExt cx="297750" cy="295400"/>
          </a:xfrm>
        </p:grpSpPr>
        <p:sp>
          <p:nvSpPr>
            <p:cNvPr id="5875" name="Google Shape;5875;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1"/>
          <p:cNvGrpSpPr/>
          <p:nvPr/>
        </p:nvGrpSpPr>
        <p:grpSpPr>
          <a:xfrm>
            <a:off x="6632554" y="2748187"/>
            <a:ext cx="350079" cy="351320"/>
            <a:chOff x="4991425" y="3234750"/>
            <a:chExt cx="296175" cy="297225"/>
          </a:xfrm>
        </p:grpSpPr>
        <p:sp>
          <p:nvSpPr>
            <p:cNvPr id="5879" name="Google Shape;5879;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61"/>
          <p:cNvGrpSpPr/>
          <p:nvPr/>
        </p:nvGrpSpPr>
        <p:grpSpPr>
          <a:xfrm>
            <a:off x="6632554" y="3217750"/>
            <a:ext cx="350079" cy="308177"/>
            <a:chOff x="4991425" y="3617150"/>
            <a:chExt cx="296175" cy="260725"/>
          </a:xfrm>
        </p:grpSpPr>
        <p:sp>
          <p:nvSpPr>
            <p:cNvPr id="5886" name="Google Shape;5886;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61"/>
          <p:cNvGrpSpPr/>
          <p:nvPr/>
        </p:nvGrpSpPr>
        <p:grpSpPr>
          <a:xfrm>
            <a:off x="6709827" y="3673341"/>
            <a:ext cx="195532" cy="349163"/>
            <a:chOff x="5056800" y="3962900"/>
            <a:chExt cx="165425" cy="295400"/>
          </a:xfrm>
        </p:grpSpPr>
        <p:sp>
          <p:nvSpPr>
            <p:cNvPr id="5894" name="Google Shape;5894;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61"/>
          <p:cNvGrpSpPr/>
          <p:nvPr/>
        </p:nvGrpSpPr>
        <p:grpSpPr>
          <a:xfrm>
            <a:off x="7961125" y="3673357"/>
            <a:ext cx="350995" cy="349133"/>
            <a:chOff x="6168925" y="3936925"/>
            <a:chExt cx="296950" cy="295375"/>
          </a:xfrm>
        </p:grpSpPr>
        <p:sp>
          <p:nvSpPr>
            <p:cNvPr id="5898" name="Google Shape;5898;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61"/>
          <p:cNvGrpSpPr/>
          <p:nvPr/>
        </p:nvGrpSpPr>
        <p:grpSpPr>
          <a:xfrm>
            <a:off x="6174844" y="1390429"/>
            <a:ext cx="348188" cy="349133"/>
            <a:chOff x="1674750" y="3254050"/>
            <a:chExt cx="294575" cy="295375"/>
          </a:xfrm>
        </p:grpSpPr>
        <p:sp>
          <p:nvSpPr>
            <p:cNvPr id="5905" name="Google Shape;5905;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1"/>
          <p:cNvGrpSpPr/>
          <p:nvPr/>
        </p:nvGrpSpPr>
        <p:grpSpPr>
          <a:xfrm>
            <a:off x="6189239" y="1838132"/>
            <a:ext cx="319347" cy="349133"/>
            <a:chOff x="1687350" y="3618725"/>
            <a:chExt cx="270175" cy="295375"/>
          </a:xfrm>
        </p:grpSpPr>
        <p:sp>
          <p:nvSpPr>
            <p:cNvPr id="5909" name="Google Shape;5909;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61"/>
          <p:cNvGrpSpPr/>
          <p:nvPr/>
        </p:nvGrpSpPr>
        <p:grpSpPr>
          <a:xfrm>
            <a:off x="6172942" y="2284613"/>
            <a:ext cx="351940" cy="349133"/>
            <a:chOff x="1672375" y="3982600"/>
            <a:chExt cx="297750" cy="295375"/>
          </a:xfrm>
        </p:grpSpPr>
        <p:sp>
          <p:nvSpPr>
            <p:cNvPr id="5913" name="Google Shape;5913;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61"/>
          <p:cNvGrpSpPr/>
          <p:nvPr/>
        </p:nvGrpSpPr>
        <p:grpSpPr>
          <a:xfrm>
            <a:off x="4864934" y="2748808"/>
            <a:ext cx="350079" cy="350079"/>
            <a:chOff x="3497300" y="3227275"/>
            <a:chExt cx="296175" cy="296175"/>
          </a:xfrm>
        </p:grpSpPr>
        <p:sp>
          <p:nvSpPr>
            <p:cNvPr id="5917" name="Google Shape;5917;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1"/>
          <p:cNvGrpSpPr/>
          <p:nvPr/>
        </p:nvGrpSpPr>
        <p:grpSpPr>
          <a:xfrm>
            <a:off x="4865407" y="3198203"/>
            <a:ext cx="349133" cy="347272"/>
            <a:chOff x="3497300" y="3591950"/>
            <a:chExt cx="295375" cy="293800"/>
          </a:xfrm>
        </p:grpSpPr>
        <p:sp>
          <p:nvSpPr>
            <p:cNvPr id="5926" name="Google Shape;5926;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61"/>
          <p:cNvGrpSpPr/>
          <p:nvPr/>
        </p:nvGrpSpPr>
        <p:grpSpPr>
          <a:xfrm>
            <a:off x="4865407" y="3673341"/>
            <a:ext cx="349133" cy="349163"/>
            <a:chOff x="3497300" y="3955025"/>
            <a:chExt cx="295375" cy="295400"/>
          </a:xfrm>
        </p:grpSpPr>
        <p:sp>
          <p:nvSpPr>
            <p:cNvPr id="5935" name="Google Shape;5935;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1"/>
          <p:cNvGrpSpPr/>
          <p:nvPr/>
        </p:nvGrpSpPr>
        <p:grpSpPr>
          <a:xfrm>
            <a:off x="7089979" y="2749532"/>
            <a:ext cx="327739" cy="348631"/>
            <a:chOff x="5364750" y="3235150"/>
            <a:chExt cx="277275" cy="294950"/>
          </a:xfrm>
        </p:grpSpPr>
        <p:sp>
          <p:nvSpPr>
            <p:cNvPr id="5939" name="Google Shape;5939;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61"/>
          <p:cNvGrpSpPr/>
          <p:nvPr/>
        </p:nvGrpSpPr>
        <p:grpSpPr>
          <a:xfrm>
            <a:off x="7078337" y="3195868"/>
            <a:ext cx="351024" cy="351941"/>
            <a:chOff x="5355300" y="3598250"/>
            <a:chExt cx="296975" cy="297750"/>
          </a:xfrm>
        </p:grpSpPr>
        <p:sp>
          <p:nvSpPr>
            <p:cNvPr id="5948" name="Google Shape;5948;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61"/>
          <p:cNvGrpSpPr/>
          <p:nvPr/>
        </p:nvGrpSpPr>
        <p:grpSpPr>
          <a:xfrm>
            <a:off x="7082533" y="3734790"/>
            <a:ext cx="342632" cy="226264"/>
            <a:chOff x="5358450" y="4015675"/>
            <a:chExt cx="289875" cy="191425"/>
          </a:xfrm>
        </p:grpSpPr>
        <p:sp>
          <p:nvSpPr>
            <p:cNvPr id="5957" name="Google Shape;5957;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61"/>
          <p:cNvGrpSpPr/>
          <p:nvPr/>
        </p:nvGrpSpPr>
        <p:grpSpPr>
          <a:xfrm>
            <a:off x="6209015" y="4117322"/>
            <a:ext cx="351024" cy="325464"/>
            <a:chOff x="6543825" y="3202075"/>
            <a:chExt cx="296975" cy="275350"/>
          </a:xfrm>
        </p:grpSpPr>
        <p:sp>
          <p:nvSpPr>
            <p:cNvPr id="5962" name="Google Shape;5962;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1"/>
          <p:cNvGrpSpPr/>
          <p:nvPr/>
        </p:nvGrpSpPr>
        <p:grpSpPr>
          <a:xfrm>
            <a:off x="6615996" y="1397069"/>
            <a:ext cx="350079" cy="350079"/>
            <a:chOff x="2037825" y="3254050"/>
            <a:chExt cx="296175" cy="296175"/>
          </a:xfrm>
        </p:grpSpPr>
        <p:sp>
          <p:nvSpPr>
            <p:cNvPr id="5970" name="Google Shape;5970;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1"/>
          <p:cNvGrpSpPr/>
          <p:nvPr/>
        </p:nvGrpSpPr>
        <p:grpSpPr>
          <a:xfrm>
            <a:off x="6614135" y="1838236"/>
            <a:ext cx="353802" cy="348926"/>
            <a:chOff x="2034675" y="3617925"/>
            <a:chExt cx="299325" cy="295200"/>
          </a:xfrm>
        </p:grpSpPr>
        <p:sp>
          <p:nvSpPr>
            <p:cNvPr id="5977" name="Google Shape;5977;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61"/>
          <p:cNvGrpSpPr/>
          <p:nvPr/>
        </p:nvGrpSpPr>
        <p:grpSpPr>
          <a:xfrm>
            <a:off x="6615996" y="2284613"/>
            <a:ext cx="350079" cy="349133"/>
            <a:chOff x="2037825" y="3981825"/>
            <a:chExt cx="296175" cy="295375"/>
          </a:xfrm>
        </p:grpSpPr>
        <p:sp>
          <p:nvSpPr>
            <p:cNvPr id="5983" name="Google Shape;5983;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61"/>
          <p:cNvGrpSpPr/>
          <p:nvPr/>
        </p:nvGrpSpPr>
        <p:grpSpPr>
          <a:xfrm>
            <a:off x="5301014" y="2780929"/>
            <a:ext cx="350079" cy="285837"/>
            <a:chOff x="3860400" y="3254050"/>
            <a:chExt cx="296175" cy="241825"/>
          </a:xfrm>
        </p:grpSpPr>
        <p:sp>
          <p:nvSpPr>
            <p:cNvPr id="5987" name="Google Shape;5987;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61"/>
          <p:cNvGrpSpPr/>
          <p:nvPr/>
        </p:nvGrpSpPr>
        <p:grpSpPr>
          <a:xfrm>
            <a:off x="5300541" y="3196800"/>
            <a:ext cx="351024" cy="350079"/>
            <a:chOff x="3859600" y="3591950"/>
            <a:chExt cx="296975" cy="296175"/>
          </a:xfrm>
        </p:grpSpPr>
        <p:sp>
          <p:nvSpPr>
            <p:cNvPr id="5995" name="Google Shape;5995;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61"/>
          <p:cNvGrpSpPr/>
          <p:nvPr/>
        </p:nvGrpSpPr>
        <p:grpSpPr>
          <a:xfrm>
            <a:off x="5301014" y="3672883"/>
            <a:ext cx="350079" cy="350079"/>
            <a:chOff x="3860400" y="3955025"/>
            <a:chExt cx="296175" cy="296175"/>
          </a:xfrm>
        </p:grpSpPr>
        <p:sp>
          <p:nvSpPr>
            <p:cNvPr id="5999" name="Google Shape;5999;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1"/>
          <p:cNvGrpSpPr/>
          <p:nvPr/>
        </p:nvGrpSpPr>
        <p:grpSpPr>
          <a:xfrm>
            <a:off x="7516230" y="2749281"/>
            <a:ext cx="355664" cy="349133"/>
            <a:chOff x="5716825" y="3235950"/>
            <a:chExt cx="300900" cy="295375"/>
          </a:xfrm>
        </p:grpSpPr>
        <p:sp>
          <p:nvSpPr>
            <p:cNvPr id="6005" name="Google Shape;6005;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61"/>
          <p:cNvGrpSpPr/>
          <p:nvPr/>
        </p:nvGrpSpPr>
        <p:grpSpPr>
          <a:xfrm>
            <a:off x="7529261" y="3207969"/>
            <a:ext cx="329601" cy="327739"/>
            <a:chOff x="5727850" y="3609275"/>
            <a:chExt cx="278850" cy="277275"/>
          </a:xfrm>
        </p:grpSpPr>
        <p:sp>
          <p:nvSpPr>
            <p:cNvPr id="6010" name="Google Shape;6010;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61"/>
          <p:cNvGrpSpPr/>
          <p:nvPr/>
        </p:nvGrpSpPr>
        <p:grpSpPr>
          <a:xfrm>
            <a:off x="7540446" y="3673356"/>
            <a:ext cx="307231" cy="349133"/>
            <a:chOff x="5736525" y="3963700"/>
            <a:chExt cx="259925" cy="295375"/>
          </a:xfrm>
        </p:grpSpPr>
        <p:sp>
          <p:nvSpPr>
            <p:cNvPr id="6016" name="Google Shape;6016;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61"/>
          <p:cNvGrpSpPr/>
          <p:nvPr/>
        </p:nvGrpSpPr>
        <p:grpSpPr>
          <a:xfrm>
            <a:off x="6632026" y="4122683"/>
            <a:ext cx="351024" cy="350079"/>
            <a:chOff x="6553275" y="3604550"/>
            <a:chExt cx="296975" cy="296175"/>
          </a:xfrm>
        </p:grpSpPr>
        <p:sp>
          <p:nvSpPr>
            <p:cNvPr id="6024" name="Google Shape;6024;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0" name="Google Shape;6030;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031" name="Google Shape;6031;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35" name="Shape 6035"/>
        <p:cNvGrpSpPr/>
        <p:nvPr/>
      </p:nvGrpSpPr>
      <p:grpSpPr>
        <a:xfrm>
          <a:off x="0" y="0"/>
          <a:ext cx="0" cy="0"/>
          <a:chOff x="0" y="0"/>
          <a:chExt cx="0" cy="0"/>
        </a:xfrm>
      </p:grpSpPr>
      <p:grpSp>
        <p:nvGrpSpPr>
          <p:cNvPr id="6036" name="Google Shape;6036;p62"/>
          <p:cNvGrpSpPr/>
          <p:nvPr/>
        </p:nvGrpSpPr>
        <p:grpSpPr>
          <a:xfrm>
            <a:off x="859032" y="1380546"/>
            <a:ext cx="294401" cy="353645"/>
            <a:chOff x="-35814600" y="3202075"/>
            <a:chExt cx="242625" cy="291450"/>
          </a:xfrm>
        </p:grpSpPr>
        <p:sp>
          <p:nvSpPr>
            <p:cNvPr id="6037" name="Google Shape;6037;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62"/>
          <p:cNvGrpSpPr/>
          <p:nvPr/>
        </p:nvGrpSpPr>
        <p:grpSpPr>
          <a:xfrm>
            <a:off x="829410" y="1821466"/>
            <a:ext cx="353645" cy="353888"/>
            <a:chOff x="-35839800" y="3561025"/>
            <a:chExt cx="291450" cy="291650"/>
          </a:xfrm>
        </p:grpSpPr>
        <p:sp>
          <p:nvSpPr>
            <p:cNvPr id="6045" name="Google Shape;6045;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2" name="Google Shape;6052;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3" name="Google Shape;6053;p62"/>
          <p:cNvGrpSpPr/>
          <p:nvPr/>
        </p:nvGrpSpPr>
        <p:grpSpPr>
          <a:xfrm>
            <a:off x="3066955" y="1380546"/>
            <a:ext cx="353645" cy="353645"/>
            <a:chOff x="-34003850" y="3227275"/>
            <a:chExt cx="291450" cy="291450"/>
          </a:xfrm>
        </p:grpSpPr>
        <p:sp>
          <p:nvSpPr>
            <p:cNvPr id="6054" name="Google Shape;6054;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62"/>
          <p:cNvGrpSpPr/>
          <p:nvPr/>
        </p:nvGrpSpPr>
        <p:grpSpPr>
          <a:xfrm>
            <a:off x="3066485" y="1821238"/>
            <a:ext cx="354586" cy="354343"/>
            <a:chOff x="-34004625" y="3585850"/>
            <a:chExt cx="292225" cy="292025"/>
          </a:xfrm>
        </p:grpSpPr>
        <p:sp>
          <p:nvSpPr>
            <p:cNvPr id="6060" name="Google Shape;6060;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62"/>
          <p:cNvGrpSpPr/>
          <p:nvPr/>
        </p:nvGrpSpPr>
        <p:grpSpPr>
          <a:xfrm>
            <a:off x="3066000" y="2256439"/>
            <a:ext cx="355557" cy="354616"/>
            <a:chOff x="-34005425" y="3945575"/>
            <a:chExt cx="293025" cy="292250"/>
          </a:xfrm>
        </p:grpSpPr>
        <p:sp>
          <p:nvSpPr>
            <p:cNvPr id="6066" name="Google Shape;6066;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62"/>
          <p:cNvGrpSpPr/>
          <p:nvPr/>
        </p:nvGrpSpPr>
        <p:grpSpPr>
          <a:xfrm>
            <a:off x="1713099" y="2729615"/>
            <a:ext cx="358408" cy="355557"/>
            <a:chOff x="-32174975" y="3192625"/>
            <a:chExt cx="295375" cy="293025"/>
          </a:xfrm>
        </p:grpSpPr>
        <p:sp>
          <p:nvSpPr>
            <p:cNvPr id="6070" name="Google Shape;6070;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4" name="Google Shape;6074;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6" name="Google Shape;6076;p62"/>
          <p:cNvGrpSpPr/>
          <p:nvPr/>
        </p:nvGrpSpPr>
        <p:grpSpPr>
          <a:xfrm>
            <a:off x="3952249" y="2730570"/>
            <a:ext cx="354586" cy="353645"/>
            <a:chOff x="-30345325" y="3184750"/>
            <a:chExt cx="292225" cy="291450"/>
          </a:xfrm>
        </p:grpSpPr>
        <p:sp>
          <p:nvSpPr>
            <p:cNvPr id="6077" name="Google Shape;6077;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2"/>
          <p:cNvGrpSpPr/>
          <p:nvPr/>
        </p:nvGrpSpPr>
        <p:grpSpPr>
          <a:xfrm>
            <a:off x="1277001" y="1380546"/>
            <a:ext cx="353645" cy="353645"/>
            <a:chOff x="-35481425" y="3202075"/>
            <a:chExt cx="291450" cy="291450"/>
          </a:xfrm>
        </p:grpSpPr>
        <p:sp>
          <p:nvSpPr>
            <p:cNvPr id="6083" name="Google Shape;6083;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62"/>
          <p:cNvGrpSpPr/>
          <p:nvPr/>
        </p:nvGrpSpPr>
        <p:grpSpPr>
          <a:xfrm>
            <a:off x="1276531" y="1822072"/>
            <a:ext cx="354586" cy="352675"/>
            <a:chOff x="-35482200" y="3561225"/>
            <a:chExt cx="292225" cy="290650"/>
          </a:xfrm>
        </p:grpSpPr>
        <p:sp>
          <p:nvSpPr>
            <p:cNvPr id="6091" name="Google Shape;6091;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62"/>
          <p:cNvGrpSpPr/>
          <p:nvPr/>
        </p:nvGrpSpPr>
        <p:grpSpPr>
          <a:xfrm>
            <a:off x="1277001" y="2256940"/>
            <a:ext cx="353645" cy="353615"/>
            <a:chOff x="-35481425" y="3919600"/>
            <a:chExt cx="291450" cy="291425"/>
          </a:xfrm>
        </p:grpSpPr>
        <p:sp>
          <p:nvSpPr>
            <p:cNvPr id="6095" name="Google Shape;6095;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62"/>
          <p:cNvGrpSpPr/>
          <p:nvPr/>
        </p:nvGrpSpPr>
        <p:grpSpPr>
          <a:xfrm>
            <a:off x="3512636" y="1381031"/>
            <a:ext cx="357468" cy="352675"/>
            <a:chOff x="-33645475" y="3228075"/>
            <a:chExt cx="294600" cy="290650"/>
          </a:xfrm>
        </p:grpSpPr>
        <p:sp>
          <p:nvSpPr>
            <p:cNvPr id="6104" name="Google Shape;6104;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62"/>
          <p:cNvGrpSpPr/>
          <p:nvPr/>
        </p:nvGrpSpPr>
        <p:grpSpPr>
          <a:xfrm>
            <a:off x="3513606" y="1821116"/>
            <a:ext cx="355526" cy="354586"/>
            <a:chOff x="-33646250" y="3586425"/>
            <a:chExt cx="293000" cy="292225"/>
          </a:xfrm>
        </p:grpSpPr>
        <p:sp>
          <p:nvSpPr>
            <p:cNvPr id="6112" name="Google Shape;6112;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2"/>
          <p:cNvGrpSpPr/>
          <p:nvPr/>
        </p:nvGrpSpPr>
        <p:grpSpPr>
          <a:xfrm>
            <a:off x="3514076" y="2255969"/>
            <a:ext cx="354586" cy="355557"/>
            <a:chOff x="-33645475" y="3944800"/>
            <a:chExt cx="292225" cy="293025"/>
          </a:xfrm>
        </p:grpSpPr>
        <p:sp>
          <p:nvSpPr>
            <p:cNvPr id="6115" name="Google Shape;6115;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62"/>
          <p:cNvGrpSpPr/>
          <p:nvPr/>
        </p:nvGrpSpPr>
        <p:grpSpPr>
          <a:xfrm>
            <a:off x="2167295" y="2729706"/>
            <a:ext cx="352675" cy="355375"/>
            <a:chOff x="-31809525" y="3192625"/>
            <a:chExt cx="290650" cy="292875"/>
          </a:xfrm>
        </p:grpSpPr>
        <p:sp>
          <p:nvSpPr>
            <p:cNvPr id="6126" name="Google Shape;6126;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62"/>
          <p:cNvGrpSpPr/>
          <p:nvPr/>
        </p:nvGrpSpPr>
        <p:grpSpPr>
          <a:xfrm>
            <a:off x="2166810" y="3200258"/>
            <a:ext cx="353645" cy="355557"/>
            <a:chOff x="-31811100" y="3550975"/>
            <a:chExt cx="291450" cy="293025"/>
          </a:xfrm>
        </p:grpSpPr>
        <p:sp>
          <p:nvSpPr>
            <p:cNvPr id="6131" name="Google Shape;6131;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62"/>
          <p:cNvGrpSpPr/>
          <p:nvPr/>
        </p:nvGrpSpPr>
        <p:grpSpPr>
          <a:xfrm>
            <a:off x="2160606" y="3664562"/>
            <a:ext cx="366052" cy="356831"/>
            <a:chOff x="-31817400" y="3910025"/>
            <a:chExt cx="301675" cy="294075"/>
          </a:xfrm>
        </p:grpSpPr>
        <p:sp>
          <p:nvSpPr>
            <p:cNvPr id="6139" name="Google Shape;6139;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2"/>
          <p:cNvGrpSpPr/>
          <p:nvPr/>
        </p:nvGrpSpPr>
        <p:grpSpPr>
          <a:xfrm>
            <a:off x="3952234" y="3200743"/>
            <a:ext cx="354616" cy="354586"/>
            <a:chOff x="-30354000" y="3569100"/>
            <a:chExt cx="292250" cy="292225"/>
          </a:xfrm>
        </p:grpSpPr>
        <p:sp>
          <p:nvSpPr>
            <p:cNvPr id="6143" name="Google Shape;6143;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2"/>
          <p:cNvGrpSpPr/>
          <p:nvPr/>
        </p:nvGrpSpPr>
        <p:grpSpPr>
          <a:xfrm>
            <a:off x="1730812" y="1380546"/>
            <a:ext cx="342148" cy="353645"/>
            <a:chOff x="-35118325" y="3202075"/>
            <a:chExt cx="281975" cy="291450"/>
          </a:xfrm>
        </p:grpSpPr>
        <p:sp>
          <p:nvSpPr>
            <p:cNvPr id="6150" name="Google Shape;6150;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2"/>
          <p:cNvGrpSpPr/>
          <p:nvPr/>
        </p:nvGrpSpPr>
        <p:grpSpPr>
          <a:xfrm>
            <a:off x="1724593" y="1821799"/>
            <a:ext cx="354586" cy="353221"/>
            <a:chOff x="-35123050" y="3561225"/>
            <a:chExt cx="292225" cy="291100"/>
          </a:xfrm>
        </p:grpSpPr>
        <p:sp>
          <p:nvSpPr>
            <p:cNvPr id="6155" name="Google Shape;6155;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62"/>
          <p:cNvGrpSpPr/>
          <p:nvPr/>
        </p:nvGrpSpPr>
        <p:grpSpPr>
          <a:xfrm>
            <a:off x="1766652" y="2256940"/>
            <a:ext cx="270467" cy="353615"/>
            <a:chOff x="-35089175" y="3919600"/>
            <a:chExt cx="222900" cy="291425"/>
          </a:xfrm>
        </p:grpSpPr>
        <p:sp>
          <p:nvSpPr>
            <p:cNvPr id="6158" name="Google Shape;6158;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2"/>
          <p:cNvGrpSpPr/>
          <p:nvPr/>
        </p:nvGrpSpPr>
        <p:grpSpPr>
          <a:xfrm>
            <a:off x="3963648" y="1380303"/>
            <a:ext cx="336445" cy="354131"/>
            <a:chOff x="-33277650" y="3226875"/>
            <a:chExt cx="277275" cy="291850"/>
          </a:xfrm>
        </p:grpSpPr>
        <p:sp>
          <p:nvSpPr>
            <p:cNvPr id="6161" name="Google Shape;6161;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62"/>
          <p:cNvGrpSpPr/>
          <p:nvPr/>
        </p:nvGrpSpPr>
        <p:grpSpPr>
          <a:xfrm>
            <a:off x="3955048" y="1821587"/>
            <a:ext cx="353645" cy="353645"/>
            <a:chOff x="-33286325" y="3586425"/>
            <a:chExt cx="291450" cy="291450"/>
          </a:xfrm>
        </p:grpSpPr>
        <p:sp>
          <p:nvSpPr>
            <p:cNvPr id="6169" name="Google Shape;6169;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62"/>
          <p:cNvGrpSpPr/>
          <p:nvPr/>
        </p:nvGrpSpPr>
        <p:grpSpPr>
          <a:xfrm>
            <a:off x="3955048" y="2255969"/>
            <a:ext cx="353645" cy="355557"/>
            <a:chOff x="-33286325" y="3944800"/>
            <a:chExt cx="291450" cy="293025"/>
          </a:xfrm>
        </p:grpSpPr>
        <p:sp>
          <p:nvSpPr>
            <p:cNvPr id="6175" name="Google Shape;6175;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62"/>
          <p:cNvGrpSpPr/>
          <p:nvPr/>
        </p:nvGrpSpPr>
        <p:grpSpPr>
          <a:xfrm>
            <a:off x="2613445" y="2729129"/>
            <a:ext cx="353645" cy="356527"/>
            <a:chOff x="-31452725" y="3191825"/>
            <a:chExt cx="291450" cy="293825"/>
          </a:xfrm>
        </p:grpSpPr>
        <p:sp>
          <p:nvSpPr>
            <p:cNvPr id="6180" name="Google Shape;6180;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62"/>
          <p:cNvGrpSpPr/>
          <p:nvPr/>
        </p:nvGrpSpPr>
        <p:grpSpPr>
          <a:xfrm>
            <a:off x="2612975" y="3200744"/>
            <a:ext cx="354586" cy="354586"/>
            <a:chOff x="-31452725" y="3551775"/>
            <a:chExt cx="292225" cy="292225"/>
          </a:xfrm>
        </p:grpSpPr>
        <p:sp>
          <p:nvSpPr>
            <p:cNvPr id="6185" name="Google Shape;6185;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2"/>
          <p:cNvGrpSpPr/>
          <p:nvPr/>
        </p:nvGrpSpPr>
        <p:grpSpPr>
          <a:xfrm>
            <a:off x="2611534" y="3664729"/>
            <a:ext cx="357468" cy="356497"/>
            <a:chOff x="-31455100" y="3909350"/>
            <a:chExt cx="294600" cy="293800"/>
          </a:xfrm>
        </p:grpSpPr>
        <p:sp>
          <p:nvSpPr>
            <p:cNvPr id="6190" name="Google Shape;6190;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62"/>
          <p:cNvGrpSpPr/>
          <p:nvPr/>
        </p:nvGrpSpPr>
        <p:grpSpPr>
          <a:xfrm>
            <a:off x="3952719" y="3665684"/>
            <a:ext cx="353645" cy="354586"/>
            <a:chOff x="-30345325" y="3918800"/>
            <a:chExt cx="291450" cy="292225"/>
          </a:xfrm>
        </p:grpSpPr>
        <p:sp>
          <p:nvSpPr>
            <p:cNvPr id="6193" name="Google Shape;6193;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62"/>
          <p:cNvGrpSpPr/>
          <p:nvPr/>
        </p:nvGrpSpPr>
        <p:grpSpPr>
          <a:xfrm>
            <a:off x="2172184" y="1821587"/>
            <a:ext cx="353645" cy="353645"/>
            <a:chOff x="-34763900" y="3561225"/>
            <a:chExt cx="291450" cy="291450"/>
          </a:xfrm>
        </p:grpSpPr>
        <p:sp>
          <p:nvSpPr>
            <p:cNvPr id="6199" name="Google Shape;6199;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2" name="Google Shape;6202;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3" name="Google Shape;6203;p62"/>
          <p:cNvGrpSpPr/>
          <p:nvPr/>
        </p:nvGrpSpPr>
        <p:grpSpPr>
          <a:xfrm>
            <a:off x="827081" y="2730099"/>
            <a:ext cx="354586" cy="354586"/>
            <a:chOff x="-32927950" y="3227275"/>
            <a:chExt cx="292225" cy="292225"/>
          </a:xfrm>
        </p:grpSpPr>
        <p:sp>
          <p:nvSpPr>
            <p:cNvPr id="6204" name="Google Shape;6204;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2"/>
          <p:cNvGrpSpPr/>
          <p:nvPr/>
        </p:nvGrpSpPr>
        <p:grpSpPr>
          <a:xfrm>
            <a:off x="826596" y="3201213"/>
            <a:ext cx="355557" cy="353645"/>
            <a:chOff x="-32927950" y="3586425"/>
            <a:chExt cx="293025" cy="291450"/>
          </a:xfrm>
        </p:grpSpPr>
        <p:sp>
          <p:nvSpPr>
            <p:cNvPr id="6210" name="Google Shape;6210;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62"/>
          <p:cNvGrpSpPr/>
          <p:nvPr/>
        </p:nvGrpSpPr>
        <p:grpSpPr>
          <a:xfrm>
            <a:off x="827081" y="3665198"/>
            <a:ext cx="354586" cy="355557"/>
            <a:chOff x="-32927950" y="3944800"/>
            <a:chExt cx="292225" cy="293025"/>
          </a:xfrm>
        </p:grpSpPr>
        <p:sp>
          <p:nvSpPr>
            <p:cNvPr id="6216" name="Google Shape;6216;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2"/>
          <p:cNvGrpSpPr/>
          <p:nvPr/>
        </p:nvGrpSpPr>
        <p:grpSpPr>
          <a:xfrm>
            <a:off x="3055873" y="2730449"/>
            <a:ext cx="354586" cy="353888"/>
            <a:chOff x="-31094350" y="3194000"/>
            <a:chExt cx="292225" cy="291650"/>
          </a:xfrm>
        </p:grpSpPr>
        <p:sp>
          <p:nvSpPr>
            <p:cNvPr id="6226" name="Google Shape;6226;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2"/>
          <p:cNvGrpSpPr/>
          <p:nvPr/>
        </p:nvGrpSpPr>
        <p:grpSpPr>
          <a:xfrm>
            <a:off x="3056343" y="3200941"/>
            <a:ext cx="353645" cy="354191"/>
            <a:chOff x="-31093575" y="3552550"/>
            <a:chExt cx="291450" cy="291900"/>
          </a:xfrm>
        </p:grpSpPr>
        <p:sp>
          <p:nvSpPr>
            <p:cNvPr id="6235" name="Google Shape;6235;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62"/>
          <p:cNvGrpSpPr/>
          <p:nvPr/>
        </p:nvGrpSpPr>
        <p:grpSpPr>
          <a:xfrm>
            <a:off x="2182711" y="1380546"/>
            <a:ext cx="332593" cy="353645"/>
            <a:chOff x="-34755225" y="3202075"/>
            <a:chExt cx="274100" cy="291450"/>
          </a:xfrm>
        </p:grpSpPr>
        <p:sp>
          <p:nvSpPr>
            <p:cNvPr id="6240" name="Google Shape;6240;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2"/>
          <p:cNvGrpSpPr/>
          <p:nvPr/>
        </p:nvGrpSpPr>
        <p:grpSpPr>
          <a:xfrm>
            <a:off x="3056343" y="3666169"/>
            <a:ext cx="353645" cy="353615"/>
            <a:chOff x="-31093575" y="3911725"/>
            <a:chExt cx="291450" cy="291425"/>
          </a:xfrm>
        </p:grpSpPr>
        <p:sp>
          <p:nvSpPr>
            <p:cNvPr id="6248" name="Google Shape;6248;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62"/>
          <p:cNvGrpSpPr/>
          <p:nvPr/>
        </p:nvGrpSpPr>
        <p:grpSpPr>
          <a:xfrm>
            <a:off x="2165773" y="4123136"/>
            <a:ext cx="356497" cy="354586"/>
            <a:chOff x="-29946000" y="3183175"/>
            <a:chExt cx="293800" cy="292225"/>
          </a:xfrm>
        </p:grpSpPr>
        <p:sp>
          <p:nvSpPr>
            <p:cNvPr id="6251" name="Google Shape;6251;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62"/>
          <p:cNvGrpSpPr/>
          <p:nvPr/>
        </p:nvGrpSpPr>
        <p:grpSpPr>
          <a:xfrm>
            <a:off x="2610305" y="1380289"/>
            <a:ext cx="358408" cy="354161"/>
            <a:chOff x="-34408675" y="3202075"/>
            <a:chExt cx="295375" cy="291875"/>
          </a:xfrm>
        </p:grpSpPr>
        <p:sp>
          <p:nvSpPr>
            <p:cNvPr id="6258" name="Google Shape;6258;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2"/>
          <p:cNvGrpSpPr/>
          <p:nvPr/>
        </p:nvGrpSpPr>
        <p:grpSpPr>
          <a:xfrm>
            <a:off x="2612216" y="1820283"/>
            <a:ext cx="354586" cy="356254"/>
            <a:chOff x="-34405525" y="3558075"/>
            <a:chExt cx="292225" cy="293600"/>
          </a:xfrm>
        </p:grpSpPr>
        <p:sp>
          <p:nvSpPr>
            <p:cNvPr id="6263" name="Google Shape;6263;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62"/>
          <p:cNvGrpSpPr/>
          <p:nvPr/>
        </p:nvGrpSpPr>
        <p:grpSpPr>
          <a:xfrm>
            <a:off x="2611730" y="2256940"/>
            <a:ext cx="355557" cy="353615"/>
            <a:chOff x="-34406325" y="3919600"/>
            <a:chExt cx="293025" cy="291425"/>
          </a:xfrm>
        </p:grpSpPr>
        <p:sp>
          <p:nvSpPr>
            <p:cNvPr id="6267" name="Google Shape;6267;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62"/>
          <p:cNvGrpSpPr/>
          <p:nvPr/>
        </p:nvGrpSpPr>
        <p:grpSpPr>
          <a:xfrm>
            <a:off x="1275628" y="2736303"/>
            <a:ext cx="353645" cy="342179"/>
            <a:chOff x="-32568800" y="3232000"/>
            <a:chExt cx="291450" cy="282000"/>
          </a:xfrm>
        </p:grpSpPr>
        <p:sp>
          <p:nvSpPr>
            <p:cNvPr id="6275" name="Google Shape;6275;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62"/>
          <p:cNvGrpSpPr/>
          <p:nvPr/>
        </p:nvGrpSpPr>
        <p:grpSpPr>
          <a:xfrm>
            <a:off x="1275158" y="3201213"/>
            <a:ext cx="354586" cy="353645"/>
            <a:chOff x="-32569575" y="3586425"/>
            <a:chExt cx="292225" cy="291450"/>
          </a:xfrm>
        </p:grpSpPr>
        <p:sp>
          <p:nvSpPr>
            <p:cNvPr id="6278" name="Google Shape;6278;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62"/>
          <p:cNvGrpSpPr/>
          <p:nvPr/>
        </p:nvGrpSpPr>
        <p:grpSpPr>
          <a:xfrm>
            <a:off x="1266073" y="3665805"/>
            <a:ext cx="372756" cy="354343"/>
            <a:chOff x="-32576675" y="3944600"/>
            <a:chExt cx="307200" cy="292025"/>
          </a:xfrm>
        </p:grpSpPr>
        <p:sp>
          <p:nvSpPr>
            <p:cNvPr id="6281" name="Google Shape;6281;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62"/>
          <p:cNvGrpSpPr/>
          <p:nvPr/>
        </p:nvGrpSpPr>
        <p:grpSpPr>
          <a:xfrm>
            <a:off x="3511040" y="2730100"/>
            <a:ext cx="354586" cy="354586"/>
            <a:chOff x="-30735200" y="3192625"/>
            <a:chExt cx="292225" cy="292225"/>
          </a:xfrm>
        </p:grpSpPr>
        <p:sp>
          <p:nvSpPr>
            <p:cNvPr id="6284" name="Google Shape;6284;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62"/>
          <p:cNvGrpSpPr/>
          <p:nvPr/>
        </p:nvGrpSpPr>
        <p:grpSpPr>
          <a:xfrm>
            <a:off x="3511040" y="3201532"/>
            <a:ext cx="354586" cy="353008"/>
            <a:chOff x="-30735200" y="3552550"/>
            <a:chExt cx="292225" cy="290925"/>
          </a:xfrm>
        </p:grpSpPr>
        <p:sp>
          <p:nvSpPr>
            <p:cNvPr id="6292" name="Google Shape;6292;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2"/>
          <p:cNvGrpSpPr/>
          <p:nvPr/>
        </p:nvGrpSpPr>
        <p:grpSpPr>
          <a:xfrm>
            <a:off x="3511040" y="3666154"/>
            <a:ext cx="354586" cy="353645"/>
            <a:chOff x="-30735200" y="3910925"/>
            <a:chExt cx="292225" cy="291450"/>
          </a:xfrm>
        </p:grpSpPr>
        <p:sp>
          <p:nvSpPr>
            <p:cNvPr id="6295" name="Google Shape;6295;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7" name="Google Shape;6297;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8" name="Google Shape;6298;p62"/>
          <p:cNvGrpSpPr/>
          <p:nvPr/>
        </p:nvGrpSpPr>
        <p:grpSpPr>
          <a:xfrm>
            <a:off x="4864547" y="1375808"/>
            <a:ext cx="358971" cy="359224"/>
            <a:chOff x="-57956275" y="3197925"/>
            <a:chExt cx="319000" cy="319225"/>
          </a:xfrm>
        </p:grpSpPr>
        <p:sp>
          <p:nvSpPr>
            <p:cNvPr id="6299" name="Google Shape;6299;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62"/>
          <p:cNvGrpSpPr/>
          <p:nvPr/>
        </p:nvGrpSpPr>
        <p:grpSpPr>
          <a:xfrm>
            <a:off x="4886701" y="1832234"/>
            <a:ext cx="314662" cy="358971"/>
            <a:chOff x="-57940525" y="3590375"/>
            <a:chExt cx="279625" cy="319000"/>
          </a:xfrm>
        </p:grpSpPr>
        <p:sp>
          <p:nvSpPr>
            <p:cNvPr id="6307" name="Google Shape;6307;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62"/>
          <p:cNvGrpSpPr/>
          <p:nvPr/>
        </p:nvGrpSpPr>
        <p:grpSpPr>
          <a:xfrm>
            <a:off x="4857582" y="2273605"/>
            <a:ext cx="358099" cy="358999"/>
            <a:chOff x="-57959425" y="3982600"/>
            <a:chExt cx="318225" cy="319025"/>
          </a:xfrm>
        </p:grpSpPr>
        <p:sp>
          <p:nvSpPr>
            <p:cNvPr id="6313" name="Google Shape;6313;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62"/>
          <p:cNvGrpSpPr/>
          <p:nvPr/>
        </p:nvGrpSpPr>
        <p:grpSpPr>
          <a:xfrm>
            <a:off x="7057749" y="1376934"/>
            <a:ext cx="357226" cy="357226"/>
            <a:chOff x="-55987225" y="3198925"/>
            <a:chExt cx="317450" cy="317450"/>
          </a:xfrm>
        </p:grpSpPr>
        <p:sp>
          <p:nvSpPr>
            <p:cNvPr id="6318" name="Google Shape;6318;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62"/>
          <p:cNvGrpSpPr/>
          <p:nvPr/>
        </p:nvGrpSpPr>
        <p:grpSpPr>
          <a:xfrm>
            <a:off x="7057749" y="1832965"/>
            <a:ext cx="357226" cy="357367"/>
            <a:chOff x="-55987225" y="3591025"/>
            <a:chExt cx="317450" cy="317575"/>
          </a:xfrm>
        </p:grpSpPr>
        <p:sp>
          <p:nvSpPr>
            <p:cNvPr id="6323" name="Google Shape;6323;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62"/>
          <p:cNvGrpSpPr/>
          <p:nvPr/>
        </p:nvGrpSpPr>
        <p:grpSpPr>
          <a:xfrm>
            <a:off x="7071665" y="2273605"/>
            <a:ext cx="358999" cy="358999"/>
            <a:chOff x="-55988800" y="3982600"/>
            <a:chExt cx="319025" cy="319025"/>
          </a:xfrm>
        </p:grpSpPr>
        <p:sp>
          <p:nvSpPr>
            <p:cNvPr id="6329" name="Google Shape;6329;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2"/>
          <p:cNvGrpSpPr/>
          <p:nvPr/>
        </p:nvGrpSpPr>
        <p:grpSpPr>
          <a:xfrm>
            <a:off x="5730184" y="2731562"/>
            <a:ext cx="356326" cy="358971"/>
            <a:chOff x="-54026025" y="3192625"/>
            <a:chExt cx="316650" cy="319000"/>
          </a:xfrm>
        </p:grpSpPr>
        <p:sp>
          <p:nvSpPr>
            <p:cNvPr id="6335" name="Google Shape;6335;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2"/>
          <p:cNvGrpSpPr/>
          <p:nvPr/>
        </p:nvGrpSpPr>
        <p:grpSpPr>
          <a:xfrm>
            <a:off x="5750130" y="3202536"/>
            <a:ext cx="316434" cy="358099"/>
            <a:chOff x="-54007925" y="3584850"/>
            <a:chExt cx="281200" cy="318225"/>
          </a:xfrm>
        </p:grpSpPr>
        <p:sp>
          <p:nvSpPr>
            <p:cNvPr id="6344" name="Google Shape;6344;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2"/>
          <p:cNvGrpSpPr/>
          <p:nvPr/>
        </p:nvGrpSpPr>
        <p:grpSpPr>
          <a:xfrm>
            <a:off x="5750130" y="3664421"/>
            <a:ext cx="316434" cy="358914"/>
            <a:chOff x="-54007925" y="3975575"/>
            <a:chExt cx="281200" cy="318950"/>
          </a:xfrm>
        </p:grpSpPr>
        <p:sp>
          <p:nvSpPr>
            <p:cNvPr id="6351" name="Google Shape;6351;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62"/>
          <p:cNvGrpSpPr/>
          <p:nvPr/>
        </p:nvGrpSpPr>
        <p:grpSpPr>
          <a:xfrm>
            <a:off x="7984996" y="2748891"/>
            <a:ext cx="274770" cy="358492"/>
            <a:chOff x="-52005775" y="3208025"/>
            <a:chExt cx="244175" cy="318575"/>
          </a:xfrm>
        </p:grpSpPr>
        <p:sp>
          <p:nvSpPr>
            <p:cNvPr id="6356" name="Google Shape;6356;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62"/>
          <p:cNvGrpSpPr/>
          <p:nvPr/>
        </p:nvGrpSpPr>
        <p:grpSpPr>
          <a:xfrm>
            <a:off x="5291462" y="1376934"/>
            <a:ext cx="358099" cy="358099"/>
            <a:chOff x="-57568775" y="3198925"/>
            <a:chExt cx="318225" cy="318225"/>
          </a:xfrm>
        </p:grpSpPr>
        <p:sp>
          <p:nvSpPr>
            <p:cNvPr id="6368" name="Google Shape;6368;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62"/>
          <p:cNvGrpSpPr/>
          <p:nvPr/>
        </p:nvGrpSpPr>
        <p:grpSpPr>
          <a:xfrm>
            <a:off x="5313181" y="1832234"/>
            <a:ext cx="314662" cy="358099"/>
            <a:chOff x="-57549075" y="3590375"/>
            <a:chExt cx="279625" cy="318225"/>
          </a:xfrm>
        </p:grpSpPr>
        <p:sp>
          <p:nvSpPr>
            <p:cNvPr id="6375" name="Google Shape;6375;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2"/>
          <p:cNvGrpSpPr/>
          <p:nvPr/>
        </p:nvGrpSpPr>
        <p:grpSpPr>
          <a:xfrm>
            <a:off x="5305378" y="2273605"/>
            <a:ext cx="359871" cy="359871"/>
            <a:chOff x="-57570350" y="3982600"/>
            <a:chExt cx="319800" cy="319800"/>
          </a:xfrm>
        </p:grpSpPr>
        <p:sp>
          <p:nvSpPr>
            <p:cNvPr id="6380" name="Google Shape;6380;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62"/>
          <p:cNvGrpSpPr/>
          <p:nvPr/>
        </p:nvGrpSpPr>
        <p:grpSpPr>
          <a:xfrm>
            <a:off x="7520416" y="1376033"/>
            <a:ext cx="314662" cy="358999"/>
            <a:chOff x="-55576850" y="3198125"/>
            <a:chExt cx="279625" cy="319025"/>
          </a:xfrm>
        </p:grpSpPr>
        <p:sp>
          <p:nvSpPr>
            <p:cNvPr id="6385" name="Google Shape;6385;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2"/>
          <p:cNvGrpSpPr/>
          <p:nvPr/>
        </p:nvGrpSpPr>
        <p:grpSpPr>
          <a:xfrm>
            <a:off x="7497812" y="1832009"/>
            <a:ext cx="359871" cy="358324"/>
            <a:chOff x="-55596550" y="3590175"/>
            <a:chExt cx="319800" cy="318425"/>
          </a:xfrm>
        </p:grpSpPr>
        <p:sp>
          <p:nvSpPr>
            <p:cNvPr id="6390" name="Google Shape;6390;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2"/>
          <p:cNvGrpSpPr/>
          <p:nvPr/>
        </p:nvGrpSpPr>
        <p:grpSpPr>
          <a:xfrm>
            <a:off x="7513049" y="2273351"/>
            <a:ext cx="358999" cy="359252"/>
            <a:chOff x="-55595775" y="3982375"/>
            <a:chExt cx="319025" cy="319250"/>
          </a:xfrm>
        </p:grpSpPr>
        <p:sp>
          <p:nvSpPr>
            <p:cNvPr id="6395" name="Google Shape;6395;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2"/>
          <p:cNvGrpSpPr/>
          <p:nvPr/>
        </p:nvGrpSpPr>
        <p:grpSpPr>
          <a:xfrm>
            <a:off x="6170232" y="2731562"/>
            <a:ext cx="358999" cy="358099"/>
            <a:chOff x="-53635375" y="3192625"/>
            <a:chExt cx="319025" cy="318225"/>
          </a:xfrm>
        </p:grpSpPr>
        <p:sp>
          <p:nvSpPr>
            <p:cNvPr id="6402" name="Google Shape;6402;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62"/>
          <p:cNvGrpSpPr/>
          <p:nvPr/>
        </p:nvGrpSpPr>
        <p:grpSpPr>
          <a:xfrm>
            <a:off x="6192401" y="3202536"/>
            <a:ext cx="314662" cy="358999"/>
            <a:chOff x="-53615675" y="3584850"/>
            <a:chExt cx="279625" cy="319025"/>
          </a:xfrm>
        </p:grpSpPr>
        <p:sp>
          <p:nvSpPr>
            <p:cNvPr id="6406" name="Google Shape;6406;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2"/>
          <p:cNvGrpSpPr/>
          <p:nvPr/>
        </p:nvGrpSpPr>
        <p:grpSpPr>
          <a:xfrm>
            <a:off x="6170246" y="3665461"/>
            <a:ext cx="358971" cy="357874"/>
            <a:chOff x="-53634575" y="3976500"/>
            <a:chExt cx="319000" cy="318025"/>
          </a:xfrm>
        </p:grpSpPr>
        <p:sp>
          <p:nvSpPr>
            <p:cNvPr id="6410" name="Google Shape;6410;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62"/>
          <p:cNvGrpSpPr/>
          <p:nvPr/>
        </p:nvGrpSpPr>
        <p:grpSpPr>
          <a:xfrm>
            <a:off x="7965050" y="3208415"/>
            <a:ext cx="314662" cy="358436"/>
            <a:chOff x="-52023900" y="3590075"/>
            <a:chExt cx="279625" cy="318525"/>
          </a:xfrm>
        </p:grpSpPr>
        <p:sp>
          <p:nvSpPr>
            <p:cNvPr id="6419" name="Google Shape;6419;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62"/>
          <p:cNvGrpSpPr/>
          <p:nvPr/>
        </p:nvGrpSpPr>
        <p:grpSpPr>
          <a:xfrm>
            <a:off x="5728292" y="1376934"/>
            <a:ext cx="358971" cy="358971"/>
            <a:chOff x="-57173375" y="3198925"/>
            <a:chExt cx="319000" cy="319000"/>
          </a:xfrm>
        </p:grpSpPr>
        <p:sp>
          <p:nvSpPr>
            <p:cNvPr id="6427" name="Google Shape;6427;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2"/>
          <p:cNvGrpSpPr/>
          <p:nvPr/>
        </p:nvGrpSpPr>
        <p:grpSpPr>
          <a:xfrm>
            <a:off x="5729178" y="1854374"/>
            <a:ext cx="357198" cy="314690"/>
            <a:chOff x="-57176525" y="3610050"/>
            <a:chExt cx="317425" cy="279650"/>
          </a:xfrm>
        </p:grpSpPr>
        <p:sp>
          <p:nvSpPr>
            <p:cNvPr id="6432" name="Google Shape;6432;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2"/>
          <p:cNvGrpSpPr/>
          <p:nvPr/>
        </p:nvGrpSpPr>
        <p:grpSpPr>
          <a:xfrm>
            <a:off x="7939633" y="1376934"/>
            <a:ext cx="358099" cy="356326"/>
            <a:chOff x="-55202750" y="3198925"/>
            <a:chExt cx="318225" cy="316650"/>
          </a:xfrm>
        </p:grpSpPr>
        <p:sp>
          <p:nvSpPr>
            <p:cNvPr id="6438" name="Google Shape;6438;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62"/>
          <p:cNvGrpSpPr/>
          <p:nvPr/>
        </p:nvGrpSpPr>
        <p:grpSpPr>
          <a:xfrm>
            <a:off x="7950267" y="1832234"/>
            <a:ext cx="336830" cy="358099"/>
            <a:chOff x="-55194875" y="3590375"/>
            <a:chExt cx="299325" cy="318225"/>
          </a:xfrm>
        </p:grpSpPr>
        <p:sp>
          <p:nvSpPr>
            <p:cNvPr id="6441" name="Google Shape;6441;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2"/>
          <p:cNvGrpSpPr/>
          <p:nvPr/>
        </p:nvGrpSpPr>
        <p:grpSpPr>
          <a:xfrm>
            <a:off x="7954884" y="2274505"/>
            <a:ext cx="357198" cy="357198"/>
            <a:chOff x="-55203525" y="3983400"/>
            <a:chExt cx="317425" cy="317425"/>
          </a:xfrm>
        </p:grpSpPr>
        <p:sp>
          <p:nvSpPr>
            <p:cNvPr id="6447" name="Google Shape;6447;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2"/>
          <p:cNvGrpSpPr/>
          <p:nvPr/>
        </p:nvGrpSpPr>
        <p:grpSpPr>
          <a:xfrm>
            <a:off x="6621365" y="2731562"/>
            <a:ext cx="335930" cy="358971"/>
            <a:chOff x="-53232900" y="3192625"/>
            <a:chExt cx="298525" cy="319000"/>
          </a:xfrm>
        </p:grpSpPr>
        <p:sp>
          <p:nvSpPr>
            <p:cNvPr id="6451" name="Google Shape;6451;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62"/>
          <p:cNvGrpSpPr/>
          <p:nvPr/>
        </p:nvGrpSpPr>
        <p:grpSpPr>
          <a:xfrm>
            <a:off x="6610731" y="3202536"/>
            <a:ext cx="357198" cy="356326"/>
            <a:chOff x="-53242350" y="3584850"/>
            <a:chExt cx="317425" cy="316650"/>
          </a:xfrm>
        </p:grpSpPr>
        <p:sp>
          <p:nvSpPr>
            <p:cNvPr id="6460" name="Google Shape;6460;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2"/>
          <p:cNvGrpSpPr/>
          <p:nvPr/>
        </p:nvGrpSpPr>
        <p:grpSpPr>
          <a:xfrm>
            <a:off x="6631999" y="3665236"/>
            <a:ext cx="314662" cy="358999"/>
            <a:chOff x="-53224225" y="3976300"/>
            <a:chExt cx="279625" cy="319025"/>
          </a:xfrm>
        </p:grpSpPr>
        <p:sp>
          <p:nvSpPr>
            <p:cNvPr id="6466" name="Google Shape;6466;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62"/>
          <p:cNvGrpSpPr/>
          <p:nvPr/>
        </p:nvGrpSpPr>
        <p:grpSpPr>
          <a:xfrm>
            <a:off x="7942896" y="3672917"/>
            <a:ext cx="358971" cy="358408"/>
            <a:chOff x="-52043575" y="3983125"/>
            <a:chExt cx="319000" cy="318500"/>
          </a:xfrm>
        </p:grpSpPr>
        <p:sp>
          <p:nvSpPr>
            <p:cNvPr id="6474" name="Google Shape;6474;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62"/>
          <p:cNvGrpSpPr/>
          <p:nvPr/>
        </p:nvGrpSpPr>
        <p:grpSpPr>
          <a:xfrm>
            <a:off x="6196836" y="1376934"/>
            <a:ext cx="314662" cy="358971"/>
            <a:chOff x="-56766175" y="3198925"/>
            <a:chExt cx="279625" cy="319000"/>
          </a:xfrm>
        </p:grpSpPr>
        <p:sp>
          <p:nvSpPr>
            <p:cNvPr id="6484" name="Google Shape;6484;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2"/>
          <p:cNvGrpSpPr/>
          <p:nvPr/>
        </p:nvGrpSpPr>
        <p:grpSpPr>
          <a:xfrm>
            <a:off x="6195950" y="1832234"/>
            <a:ext cx="316434" cy="358099"/>
            <a:chOff x="-56766175" y="3590375"/>
            <a:chExt cx="281200" cy="318225"/>
          </a:xfrm>
        </p:grpSpPr>
        <p:sp>
          <p:nvSpPr>
            <p:cNvPr id="6492" name="Google Shape;6492;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2"/>
          <p:cNvGrpSpPr/>
          <p:nvPr/>
        </p:nvGrpSpPr>
        <p:grpSpPr>
          <a:xfrm>
            <a:off x="6232906" y="2273605"/>
            <a:ext cx="272126" cy="358099"/>
            <a:chOff x="-56747275" y="3982600"/>
            <a:chExt cx="241825" cy="318225"/>
          </a:xfrm>
        </p:grpSpPr>
        <p:sp>
          <p:nvSpPr>
            <p:cNvPr id="6497" name="Google Shape;6497;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62"/>
          <p:cNvGrpSpPr/>
          <p:nvPr/>
        </p:nvGrpSpPr>
        <p:grpSpPr>
          <a:xfrm>
            <a:off x="4840657" y="3215842"/>
            <a:ext cx="358999" cy="342991"/>
            <a:chOff x="-54812875" y="3596675"/>
            <a:chExt cx="319025" cy="304800"/>
          </a:xfrm>
        </p:grpSpPr>
        <p:sp>
          <p:nvSpPr>
            <p:cNvPr id="6505" name="Google Shape;6505;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2" name="Google Shape;6512;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4" name="Google Shape;6514;p62"/>
          <p:cNvGrpSpPr/>
          <p:nvPr/>
        </p:nvGrpSpPr>
        <p:grpSpPr>
          <a:xfrm>
            <a:off x="4862826" y="3672326"/>
            <a:ext cx="314662" cy="358099"/>
            <a:chOff x="-54793175" y="3982600"/>
            <a:chExt cx="279625" cy="318225"/>
          </a:xfrm>
        </p:grpSpPr>
        <p:sp>
          <p:nvSpPr>
            <p:cNvPr id="6515" name="Google Shape;6515;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2"/>
          <p:cNvGrpSpPr/>
          <p:nvPr/>
        </p:nvGrpSpPr>
        <p:grpSpPr>
          <a:xfrm>
            <a:off x="7074284" y="2731562"/>
            <a:ext cx="314662" cy="358099"/>
            <a:chOff x="-52832000" y="3192625"/>
            <a:chExt cx="279625" cy="318225"/>
          </a:xfrm>
        </p:grpSpPr>
        <p:sp>
          <p:nvSpPr>
            <p:cNvPr id="6523" name="Google Shape;6523;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2"/>
          <p:cNvGrpSpPr/>
          <p:nvPr/>
        </p:nvGrpSpPr>
        <p:grpSpPr>
          <a:xfrm>
            <a:off x="5760817" y="2272929"/>
            <a:ext cx="323524" cy="358774"/>
            <a:chOff x="-57162350" y="3982000"/>
            <a:chExt cx="287500" cy="318825"/>
          </a:xfrm>
        </p:grpSpPr>
        <p:sp>
          <p:nvSpPr>
            <p:cNvPr id="6532" name="Google Shape;6532;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62"/>
          <p:cNvGrpSpPr/>
          <p:nvPr/>
        </p:nvGrpSpPr>
        <p:grpSpPr>
          <a:xfrm>
            <a:off x="7052130" y="3203436"/>
            <a:ext cx="358971" cy="357198"/>
            <a:chOff x="-52851675" y="3585650"/>
            <a:chExt cx="319000" cy="317425"/>
          </a:xfrm>
        </p:grpSpPr>
        <p:sp>
          <p:nvSpPr>
            <p:cNvPr id="6541" name="Google Shape;6541;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2"/>
          <p:cNvGrpSpPr/>
          <p:nvPr/>
        </p:nvGrpSpPr>
        <p:grpSpPr>
          <a:xfrm>
            <a:off x="7074284" y="3665236"/>
            <a:ext cx="314662" cy="358999"/>
            <a:chOff x="-52832000" y="3976300"/>
            <a:chExt cx="279625" cy="319025"/>
          </a:xfrm>
        </p:grpSpPr>
        <p:sp>
          <p:nvSpPr>
            <p:cNvPr id="6548" name="Google Shape;6548;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2"/>
          <p:cNvGrpSpPr/>
          <p:nvPr/>
        </p:nvGrpSpPr>
        <p:grpSpPr>
          <a:xfrm>
            <a:off x="6191490" y="4119884"/>
            <a:ext cx="316434" cy="358099"/>
            <a:chOff x="-51633225" y="3198925"/>
            <a:chExt cx="281200" cy="318225"/>
          </a:xfrm>
        </p:grpSpPr>
        <p:sp>
          <p:nvSpPr>
            <p:cNvPr id="6554" name="Google Shape;6554;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2"/>
          <p:cNvGrpSpPr/>
          <p:nvPr/>
        </p:nvGrpSpPr>
        <p:grpSpPr>
          <a:xfrm>
            <a:off x="6610314" y="1377806"/>
            <a:ext cx="365188" cy="357226"/>
            <a:chOff x="-56396775" y="3199700"/>
            <a:chExt cx="324525" cy="317450"/>
          </a:xfrm>
        </p:grpSpPr>
        <p:sp>
          <p:nvSpPr>
            <p:cNvPr id="6562" name="Google Shape;6562;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62"/>
          <p:cNvGrpSpPr/>
          <p:nvPr/>
        </p:nvGrpSpPr>
        <p:grpSpPr>
          <a:xfrm>
            <a:off x="6613408" y="1843740"/>
            <a:ext cx="358999" cy="335958"/>
            <a:chOff x="-56394425" y="3600600"/>
            <a:chExt cx="319025" cy="298550"/>
          </a:xfrm>
        </p:grpSpPr>
        <p:sp>
          <p:nvSpPr>
            <p:cNvPr id="6569" name="Google Shape;6569;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2"/>
          <p:cNvGrpSpPr/>
          <p:nvPr/>
        </p:nvGrpSpPr>
        <p:grpSpPr>
          <a:xfrm>
            <a:off x="6644175" y="2274505"/>
            <a:ext cx="327068" cy="357198"/>
            <a:chOff x="-56379450" y="3983400"/>
            <a:chExt cx="290650" cy="317425"/>
          </a:xfrm>
        </p:grpSpPr>
        <p:sp>
          <p:nvSpPr>
            <p:cNvPr id="6573" name="Google Shape;6573;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62"/>
          <p:cNvGrpSpPr/>
          <p:nvPr/>
        </p:nvGrpSpPr>
        <p:grpSpPr>
          <a:xfrm>
            <a:off x="5307879" y="2738651"/>
            <a:ext cx="316434" cy="358971"/>
            <a:chOff x="-54401725" y="3198925"/>
            <a:chExt cx="281200" cy="319000"/>
          </a:xfrm>
        </p:grpSpPr>
        <p:sp>
          <p:nvSpPr>
            <p:cNvPr id="6582" name="Google Shape;6582;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62"/>
          <p:cNvGrpSpPr/>
          <p:nvPr/>
        </p:nvGrpSpPr>
        <p:grpSpPr>
          <a:xfrm>
            <a:off x="5308766" y="3208753"/>
            <a:ext cx="314662" cy="358099"/>
            <a:chOff x="-54401725" y="3590375"/>
            <a:chExt cx="279625" cy="318225"/>
          </a:xfrm>
        </p:grpSpPr>
        <p:sp>
          <p:nvSpPr>
            <p:cNvPr id="6594" name="Google Shape;6594;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62"/>
          <p:cNvGrpSpPr/>
          <p:nvPr/>
        </p:nvGrpSpPr>
        <p:grpSpPr>
          <a:xfrm>
            <a:off x="5306557" y="3672326"/>
            <a:ext cx="319079" cy="358099"/>
            <a:chOff x="-54403300" y="3982600"/>
            <a:chExt cx="283550" cy="318225"/>
          </a:xfrm>
        </p:grpSpPr>
        <p:sp>
          <p:nvSpPr>
            <p:cNvPr id="6601" name="Google Shape;6601;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2"/>
          <p:cNvGrpSpPr/>
          <p:nvPr/>
        </p:nvGrpSpPr>
        <p:grpSpPr>
          <a:xfrm>
            <a:off x="7493951" y="2733559"/>
            <a:ext cx="356298" cy="356973"/>
            <a:chOff x="-52458650" y="3194400"/>
            <a:chExt cx="316625" cy="317225"/>
          </a:xfrm>
        </p:grpSpPr>
        <p:sp>
          <p:nvSpPr>
            <p:cNvPr id="6607" name="Google Shape;6607;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62"/>
          <p:cNvGrpSpPr/>
          <p:nvPr/>
        </p:nvGrpSpPr>
        <p:grpSpPr>
          <a:xfrm>
            <a:off x="4862826" y="2738651"/>
            <a:ext cx="314662" cy="358971"/>
            <a:chOff x="-54793175" y="3198925"/>
            <a:chExt cx="279625" cy="319000"/>
          </a:xfrm>
        </p:grpSpPr>
        <p:sp>
          <p:nvSpPr>
            <p:cNvPr id="6616" name="Google Shape;6616;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62"/>
          <p:cNvGrpSpPr/>
          <p:nvPr/>
        </p:nvGrpSpPr>
        <p:grpSpPr>
          <a:xfrm>
            <a:off x="7503249" y="3202536"/>
            <a:ext cx="337703" cy="357845"/>
            <a:chOff x="-52450000" y="3584850"/>
            <a:chExt cx="300100" cy="318000"/>
          </a:xfrm>
        </p:grpSpPr>
        <p:sp>
          <p:nvSpPr>
            <p:cNvPr id="6624" name="Google Shape;6624;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2"/>
          <p:cNvGrpSpPr/>
          <p:nvPr/>
        </p:nvGrpSpPr>
        <p:grpSpPr>
          <a:xfrm>
            <a:off x="7514769" y="3667009"/>
            <a:ext cx="314662" cy="357226"/>
            <a:chOff x="-52440550" y="3977875"/>
            <a:chExt cx="279625" cy="317450"/>
          </a:xfrm>
        </p:grpSpPr>
        <p:sp>
          <p:nvSpPr>
            <p:cNvPr id="6632" name="Google Shape;6632;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2"/>
          <p:cNvGrpSpPr/>
          <p:nvPr/>
        </p:nvGrpSpPr>
        <p:grpSpPr>
          <a:xfrm>
            <a:off x="6626703" y="4123215"/>
            <a:ext cx="314662" cy="358999"/>
            <a:chOff x="-51623775" y="3584850"/>
            <a:chExt cx="279625" cy="319025"/>
          </a:xfrm>
        </p:grpSpPr>
        <p:sp>
          <p:nvSpPr>
            <p:cNvPr id="6641" name="Google Shape;6641;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0" name="Google Shape;6650;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651" name="Google Shape;6651;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55" name="Shape 6655"/>
        <p:cNvGrpSpPr/>
        <p:nvPr/>
      </p:nvGrpSpPr>
      <p:grpSpPr>
        <a:xfrm>
          <a:off x="0" y="0"/>
          <a:ext cx="0" cy="0"/>
          <a:chOff x="0" y="0"/>
          <a:chExt cx="0" cy="0"/>
        </a:xfrm>
      </p:grpSpPr>
      <p:grpSp>
        <p:nvGrpSpPr>
          <p:cNvPr id="6656" name="Google Shape;6656;p63"/>
          <p:cNvGrpSpPr/>
          <p:nvPr/>
        </p:nvGrpSpPr>
        <p:grpSpPr>
          <a:xfrm>
            <a:off x="866775" y="1386849"/>
            <a:ext cx="276003" cy="357300"/>
            <a:chOff x="-50469125" y="3183175"/>
            <a:chExt cx="233150" cy="301825"/>
          </a:xfrm>
        </p:grpSpPr>
        <p:sp>
          <p:nvSpPr>
            <p:cNvPr id="6657" name="Google Shape;6657;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63"/>
          <p:cNvGrpSpPr/>
          <p:nvPr/>
        </p:nvGrpSpPr>
        <p:grpSpPr>
          <a:xfrm>
            <a:off x="826674" y="1822251"/>
            <a:ext cx="356205" cy="355288"/>
            <a:chOff x="-50504575" y="3550975"/>
            <a:chExt cx="300900" cy="300125"/>
          </a:xfrm>
        </p:grpSpPr>
        <p:sp>
          <p:nvSpPr>
            <p:cNvPr id="6661" name="Google Shape;6661;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3"/>
          <p:cNvGrpSpPr/>
          <p:nvPr/>
        </p:nvGrpSpPr>
        <p:grpSpPr>
          <a:xfrm>
            <a:off x="826674" y="2260493"/>
            <a:ext cx="356205" cy="354341"/>
            <a:chOff x="-50503000" y="3921175"/>
            <a:chExt cx="300900" cy="299325"/>
          </a:xfrm>
        </p:grpSpPr>
        <p:sp>
          <p:nvSpPr>
            <p:cNvPr id="6666" name="Google Shape;6666;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3"/>
          <p:cNvGrpSpPr/>
          <p:nvPr/>
        </p:nvGrpSpPr>
        <p:grpSpPr>
          <a:xfrm>
            <a:off x="3030727" y="1406411"/>
            <a:ext cx="355258" cy="356205"/>
            <a:chOff x="-48630025" y="3199700"/>
            <a:chExt cx="300100" cy="300900"/>
          </a:xfrm>
        </p:grpSpPr>
        <p:sp>
          <p:nvSpPr>
            <p:cNvPr id="6672" name="Google Shape;6672;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63"/>
          <p:cNvGrpSpPr/>
          <p:nvPr/>
        </p:nvGrpSpPr>
        <p:grpSpPr>
          <a:xfrm>
            <a:off x="3030727" y="1843707"/>
            <a:ext cx="355258" cy="355258"/>
            <a:chOff x="-48630025" y="3569100"/>
            <a:chExt cx="300100" cy="300100"/>
          </a:xfrm>
        </p:grpSpPr>
        <p:sp>
          <p:nvSpPr>
            <p:cNvPr id="6676" name="Google Shape;6676;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63"/>
          <p:cNvGrpSpPr/>
          <p:nvPr/>
        </p:nvGrpSpPr>
        <p:grpSpPr>
          <a:xfrm>
            <a:off x="3031201" y="2281003"/>
            <a:ext cx="354311" cy="353394"/>
            <a:chOff x="-48629225" y="3938500"/>
            <a:chExt cx="299300" cy="298525"/>
          </a:xfrm>
        </p:grpSpPr>
        <p:sp>
          <p:nvSpPr>
            <p:cNvPr id="6687" name="Google Shape;6687;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3"/>
          <p:cNvGrpSpPr/>
          <p:nvPr/>
        </p:nvGrpSpPr>
        <p:grpSpPr>
          <a:xfrm>
            <a:off x="1766604" y="2752344"/>
            <a:ext cx="311458" cy="354341"/>
            <a:chOff x="-46762575" y="3200500"/>
            <a:chExt cx="263100" cy="299325"/>
          </a:xfrm>
        </p:grpSpPr>
        <p:sp>
          <p:nvSpPr>
            <p:cNvPr id="6692" name="Google Shape;6692;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63"/>
          <p:cNvGrpSpPr/>
          <p:nvPr/>
        </p:nvGrpSpPr>
        <p:grpSpPr>
          <a:xfrm>
            <a:off x="1744689" y="3211066"/>
            <a:ext cx="355288" cy="312375"/>
            <a:chOff x="-46779900" y="3588000"/>
            <a:chExt cx="300125" cy="263875"/>
          </a:xfrm>
        </p:grpSpPr>
        <p:sp>
          <p:nvSpPr>
            <p:cNvPr id="6698" name="Google Shape;6698;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3"/>
          <p:cNvGrpSpPr/>
          <p:nvPr/>
        </p:nvGrpSpPr>
        <p:grpSpPr>
          <a:xfrm>
            <a:off x="1745162" y="3625988"/>
            <a:ext cx="354341" cy="353394"/>
            <a:chOff x="-46779100" y="3938500"/>
            <a:chExt cx="299325" cy="298525"/>
          </a:xfrm>
        </p:grpSpPr>
        <p:sp>
          <p:nvSpPr>
            <p:cNvPr id="6703" name="Google Shape;6703;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3"/>
          <p:cNvGrpSpPr/>
          <p:nvPr/>
        </p:nvGrpSpPr>
        <p:grpSpPr>
          <a:xfrm>
            <a:off x="3952900" y="2758855"/>
            <a:ext cx="355258" cy="355288"/>
            <a:chOff x="-44924250" y="3206000"/>
            <a:chExt cx="300100" cy="300125"/>
          </a:xfrm>
        </p:grpSpPr>
        <p:sp>
          <p:nvSpPr>
            <p:cNvPr id="6706" name="Google Shape;6706;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3"/>
          <p:cNvGrpSpPr/>
          <p:nvPr/>
        </p:nvGrpSpPr>
        <p:grpSpPr>
          <a:xfrm>
            <a:off x="1267386" y="1386849"/>
            <a:ext cx="355258" cy="355258"/>
            <a:chOff x="-50134375" y="3183175"/>
            <a:chExt cx="300100" cy="300100"/>
          </a:xfrm>
        </p:grpSpPr>
        <p:sp>
          <p:nvSpPr>
            <p:cNvPr id="6712" name="Google Shape;6712;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3"/>
          <p:cNvGrpSpPr/>
          <p:nvPr/>
        </p:nvGrpSpPr>
        <p:grpSpPr>
          <a:xfrm>
            <a:off x="1267386" y="1822251"/>
            <a:ext cx="355258" cy="355288"/>
            <a:chOff x="-50134375" y="3550975"/>
            <a:chExt cx="300100" cy="300125"/>
          </a:xfrm>
        </p:grpSpPr>
        <p:sp>
          <p:nvSpPr>
            <p:cNvPr id="6723" name="Google Shape;6723;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3"/>
          <p:cNvGrpSpPr/>
          <p:nvPr/>
        </p:nvGrpSpPr>
        <p:grpSpPr>
          <a:xfrm>
            <a:off x="1267386" y="2259783"/>
            <a:ext cx="355258" cy="355051"/>
            <a:chOff x="-50134375" y="3920575"/>
            <a:chExt cx="300100" cy="299925"/>
          </a:xfrm>
        </p:grpSpPr>
        <p:sp>
          <p:nvSpPr>
            <p:cNvPr id="6726" name="Google Shape;6726;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63"/>
          <p:cNvGrpSpPr/>
          <p:nvPr/>
        </p:nvGrpSpPr>
        <p:grpSpPr>
          <a:xfrm>
            <a:off x="3478110" y="1407358"/>
            <a:ext cx="357123" cy="355258"/>
            <a:chOff x="-48262200" y="3200500"/>
            <a:chExt cx="301675" cy="300100"/>
          </a:xfrm>
        </p:grpSpPr>
        <p:sp>
          <p:nvSpPr>
            <p:cNvPr id="6730" name="Google Shape;6730;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3"/>
          <p:cNvGrpSpPr/>
          <p:nvPr/>
        </p:nvGrpSpPr>
        <p:grpSpPr>
          <a:xfrm>
            <a:off x="3507483" y="1844447"/>
            <a:ext cx="298377" cy="354519"/>
            <a:chOff x="-48233050" y="3569725"/>
            <a:chExt cx="252050" cy="299475"/>
          </a:xfrm>
        </p:grpSpPr>
        <p:sp>
          <p:nvSpPr>
            <p:cNvPr id="6740" name="Google Shape;6740;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3"/>
          <p:cNvGrpSpPr/>
          <p:nvPr/>
        </p:nvGrpSpPr>
        <p:grpSpPr>
          <a:xfrm>
            <a:off x="3531248" y="2278191"/>
            <a:ext cx="250847" cy="358070"/>
            <a:chOff x="-48216525" y="3936125"/>
            <a:chExt cx="211900" cy="302475"/>
          </a:xfrm>
        </p:grpSpPr>
        <p:sp>
          <p:nvSpPr>
            <p:cNvPr id="6744" name="Google Shape;6744;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63"/>
          <p:cNvGrpSpPr/>
          <p:nvPr/>
        </p:nvGrpSpPr>
        <p:grpSpPr>
          <a:xfrm>
            <a:off x="2186966" y="2753261"/>
            <a:ext cx="355258" cy="355288"/>
            <a:chOff x="-46410500" y="3201275"/>
            <a:chExt cx="300100" cy="300125"/>
          </a:xfrm>
        </p:grpSpPr>
        <p:sp>
          <p:nvSpPr>
            <p:cNvPr id="6749" name="Google Shape;6749;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63"/>
          <p:cNvGrpSpPr/>
          <p:nvPr/>
        </p:nvGrpSpPr>
        <p:grpSpPr>
          <a:xfrm>
            <a:off x="2186966" y="3188692"/>
            <a:ext cx="355258" cy="356205"/>
            <a:chOff x="-46409700" y="3569100"/>
            <a:chExt cx="300100" cy="300900"/>
          </a:xfrm>
        </p:grpSpPr>
        <p:sp>
          <p:nvSpPr>
            <p:cNvPr id="6755" name="Google Shape;6755;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63"/>
          <p:cNvGrpSpPr/>
          <p:nvPr/>
        </p:nvGrpSpPr>
        <p:grpSpPr>
          <a:xfrm>
            <a:off x="2174847" y="3624124"/>
            <a:ext cx="379497" cy="358070"/>
            <a:chOff x="-46422300" y="3936925"/>
            <a:chExt cx="320575" cy="302475"/>
          </a:xfrm>
        </p:grpSpPr>
        <p:sp>
          <p:nvSpPr>
            <p:cNvPr id="6761" name="Google Shape;6761;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63"/>
          <p:cNvGrpSpPr/>
          <p:nvPr/>
        </p:nvGrpSpPr>
        <p:grpSpPr>
          <a:xfrm>
            <a:off x="3952426" y="3178452"/>
            <a:ext cx="356205" cy="355258"/>
            <a:chOff x="-44914800" y="3560450"/>
            <a:chExt cx="300900" cy="300100"/>
          </a:xfrm>
        </p:grpSpPr>
        <p:sp>
          <p:nvSpPr>
            <p:cNvPr id="6764" name="Google Shape;6764;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63"/>
          <p:cNvGrpSpPr/>
          <p:nvPr/>
        </p:nvGrpSpPr>
        <p:grpSpPr>
          <a:xfrm>
            <a:off x="1707478" y="1387086"/>
            <a:ext cx="354311" cy="354104"/>
            <a:chOff x="-49764975" y="3183375"/>
            <a:chExt cx="299300" cy="299125"/>
          </a:xfrm>
        </p:grpSpPr>
        <p:sp>
          <p:nvSpPr>
            <p:cNvPr id="6770" name="Google Shape;6770;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3"/>
          <p:cNvGrpSpPr/>
          <p:nvPr/>
        </p:nvGrpSpPr>
        <p:grpSpPr>
          <a:xfrm>
            <a:off x="1707478" y="1822547"/>
            <a:ext cx="354311" cy="355909"/>
            <a:chOff x="-49764975" y="3551225"/>
            <a:chExt cx="299300" cy="300650"/>
          </a:xfrm>
        </p:grpSpPr>
        <p:sp>
          <p:nvSpPr>
            <p:cNvPr id="6780" name="Google Shape;6780;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3"/>
          <p:cNvGrpSpPr/>
          <p:nvPr/>
        </p:nvGrpSpPr>
        <p:grpSpPr>
          <a:xfrm>
            <a:off x="1705140" y="2259310"/>
            <a:ext cx="358987" cy="355525"/>
            <a:chOff x="-49766550" y="3920175"/>
            <a:chExt cx="303250" cy="300325"/>
          </a:xfrm>
        </p:grpSpPr>
        <p:sp>
          <p:nvSpPr>
            <p:cNvPr id="6792" name="Google Shape;6792;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3"/>
          <p:cNvGrpSpPr/>
          <p:nvPr/>
        </p:nvGrpSpPr>
        <p:grpSpPr>
          <a:xfrm>
            <a:off x="3920671" y="1407358"/>
            <a:ext cx="357123" cy="354341"/>
            <a:chOff x="-47892800" y="3200500"/>
            <a:chExt cx="301675" cy="299325"/>
          </a:xfrm>
        </p:grpSpPr>
        <p:sp>
          <p:nvSpPr>
            <p:cNvPr id="6797" name="Google Shape;6797;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63"/>
          <p:cNvGrpSpPr/>
          <p:nvPr/>
        </p:nvGrpSpPr>
        <p:grpSpPr>
          <a:xfrm>
            <a:off x="3984537" y="1843707"/>
            <a:ext cx="229391" cy="355258"/>
            <a:chOff x="-47839250" y="3569100"/>
            <a:chExt cx="193775" cy="300100"/>
          </a:xfrm>
        </p:grpSpPr>
        <p:sp>
          <p:nvSpPr>
            <p:cNvPr id="6804" name="Google Shape;6804;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63"/>
          <p:cNvGrpSpPr/>
          <p:nvPr/>
        </p:nvGrpSpPr>
        <p:grpSpPr>
          <a:xfrm>
            <a:off x="3921603" y="2280056"/>
            <a:ext cx="355258" cy="356205"/>
            <a:chOff x="-47892800" y="3937700"/>
            <a:chExt cx="300100" cy="300900"/>
          </a:xfrm>
        </p:grpSpPr>
        <p:sp>
          <p:nvSpPr>
            <p:cNvPr id="6811" name="Google Shape;6811;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3"/>
          <p:cNvGrpSpPr/>
          <p:nvPr/>
        </p:nvGrpSpPr>
        <p:grpSpPr>
          <a:xfrm>
            <a:off x="2626898" y="2773770"/>
            <a:ext cx="355258" cy="311458"/>
            <a:chOff x="-46042675" y="3218600"/>
            <a:chExt cx="300100" cy="263100"/>
          </a:xfrm>
        </p:grpSpPr>
        <p:sp>
          <p:nvSpPr>
            <p:cNvPr id="6820" name="Google Shape;6820;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3"/>
          <p:cNvGrpSpPr/>
          <p:nvPr/>
        </p:nvGrpSpPr>
        <p:grpSpPr>
          <a:xfrm>
            <a:off x="2626898" y="3188219"/>
            <a:ext cx="355258" cy="323118"/>
            <a:chOff x="-46042675" y="3568700"/>
            <a:chExt cx="300100" cy="272950"/>
          </a:xfrm>
        </p:grpSpPr>
        <p:sp>
          <p:nvSpPr>
            <p:cNvPr id="6827" name="Google Shape;6827;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3"/>
          <p:cNvGrpSpPr/>
          <p:nvPr/>
        </p:nvGrpSpPr>
        <p:grpSpPr>
          <a:xfrm>
            <a:off x="2668849" y="3625189"/>
            <a:ext cx="271357" cy="356057"/>
            <a:chOff x="-46007225" y="3937825"/>
            <a:chExt cx="229225" cy="300775"/>
          </a:xfrm>
        </p:grpSpPr>
        <p:sp>
          <p:nvSpPr>
            <p:cNvPr id="6832" name="Google Shape;6832;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3"/>
          <p:cNvGrpSpPr/>
          <p:nvPr/>
        </p:nvGrpSpPr>
        <p:grpSpPr>
          <a:xfrm>
            <a:off x="3974341" y="3615275"/>
            <a:ext cx="312375" cy="357596"/>
            <a:chOff x="-44895900" y="3929450"/>
            <a:chExt cx="263875" cy="302075"/>
          </a:xfrm>
        </p:grpSpPr>
        <p:sp>
          <p:nvSpPr>
            <p:cNvPr id="6843" name="Google Shape;6843;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63"/>
          <p:cNvGrpSpPr/>
          <p:nvPr/>
        </p:nvGrpSpPr>
        <p:grpSpPr>
          <a:xfrm>
            <a:off x="2148160" y="1398036"/>
            <a:ext cx="356205" cy="332885"/>
            <a:chOff x="-49397175" y="3192625"/>
            <a:chExt cx="300900" cy="281200"/>
          </a:xfrm>
        </p:grpSpPr>
        <p:sp>
          <p:nvSpPr>
            <p:cNvPr id="6850" name="Google Shape;6850;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63"/>
          <p:cNvGrpSpPr/>
          <p:nvPr/>
        </p:nvGrpSpPr>
        <p:grpSpPr>
          <a:xfrm>
            <a:off x="2174263" y="1822251"/>
            <a:ext cx="304000" cy="356205"/>
            <a:chOff x="-49375900" y="3550975"/>
            <a:chExt cx="256800" cy="300900"/>
          </a:xfrm>
        </p:grpSpPr>
        <p:sp>
          <p:nvSpPr>
            <p:cNvPr id="6858" name="Google Shape;6858;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63"/>
          <p:cNvGrpSpPr/>
          <p:nvPr/>
        </p:nvGrpSpPr>
        <p:grpSpPr>
          <a:xfrm>
            <a:off x="2169616" y="2259546"/>
            <a:ext cx="313293" cy="356205"/>
            <a:chOff x="-49378250" y="3920375"/>
            <a:chExt cx="264650" cy="300900"/>
          </a:xfrm>
        </p:grpSpPr>
        <p:sp>
          <p:nvSpPr>
            <p:cNvPr id="6870" name="Google Shape;6870;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3"/>
          <p:cNvGrpSpPr/>
          <p:nvPr/>
        </p:nvGrpSpPr>
        <p:grpSpPr>
          <a:xfrm>
            <a:off x="888604" y="2752344"/>
            <a:ext cx="312375" cy="357123"/>
            <a:chOff x="-47505300" y="3200500"/>
            <a:chExt cx="263875" cy="301675"/>
          </a:xfrm>
        </p:grpSpPr>
        <p:sp>
          <p:nvSpPr>
            <p:cNvPr id="6878" name="Google Shape;6878;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3"/>
          <p:cNvGrpSpPr/>
          <p:nvPr/>
        </p:nvGrpSpPr>
        <p:grpSpPr>
          <a:xfrm>
            <a:off x="866704" y="3188692"/>
            <a:ext cx="356176" cy="355051"/>
            <a:chOff x="-47524975" y="3569100"/>
            <a:chExt cx="300875" cy="299925"/>
          </a:xfrm>
        </p:grpSpPr>
        <p:sp>
          <p:nvSpPr>
            <p:cNvPr id="6892" name="Google Shape;6892;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63"/>
          <p:cNvGrpSpPr/>
          <p:nvPr/>
        </p:nvGrpSpPr>
        <p:grpSpPr>
          <a:xfrm>
            <a:off x="867162" y="3667954"/>
            <a:ext cx="355258" cy="270410"/>
            <a:chOff x="-47523400" y="3973950"/>
            <a:chExt cx="300100" cy="228425"/>
          </a:xfrm>
        </p:grpSpPr>
        <p:sp>
          <p:nvSpPr>
            <p:cNvPr id="6898" name="Google Shape;6898;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3"/>
          <p:cNvGrpSpPr/>
          <p:nvPr/>
        </p:nvGrpSpPr>
        <p:grpSpPr>
          <a:xfrm>
            <a:off x="3072283" y="2750953"/>
            <a:ext cx="354341" cy="357596"/>
            <a:chOff x="-45673275" y="3199325"/>
            <a:chExt cx="299325" cy="302075"/>
          </a:xfrm>
        </p:grpSpPr>
        <p:sp>
          <p:nvSpPr>
            <p:cNvPr id="6904" name="Google Shape;6904;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63"/>
          <p:cNvGrpSpPr/>
          <p:nvPr/>
        </p:nvGrpSpPr>
        <p:grpSpPr>
          <a:xfrm>
            <a:off x="3071351" y="3209202"/>
            <a:ext cx="356205" cy="314240"/>
            <a:chOff x="-45674075" y="3586425"/>
            <a:chExt cx="300900" cy="265450"/>
          </a:xfrm>
        </p:grpSpPr>
        <p:sp>
          <p:nvSpPr>
            <p:cNvPr id="6908" name="Google Shape;6908;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63"/>
          <p:cNvGrpSpPr/>
          <p:nvPr/>
        </p:nvGrpSpPr>
        <p:grpSpPr>
          <a:xfrm>
            <a:off x="3072283" y="3625041"/>
            <a:ext cx="354341" cy="356205"/>
            <a:chOff x="-45673275" y="3937700"/>
            <a:chExt cx="299325" cy="300900"/>
          </a:xfrm>
        </p:grpSpPr>
        <p:sp>
          <p:nvSpPr>
            <p:cNvPr id="6911" name="Google Shape;6911;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63"/>
          <p:cNvGrpSpPr/>
          <p:nvPr/>
        </p:nvGrpSpPr>
        <p:grpSpPr>
          <a:xfrm>
            <a:off x="2186449" y="4117825"/>
            <a:ext cx="356205" cy="356205"/>
            <a:chOff x="-44512325" y="3176075"/>
            <a:chExt cx="300900" cy="300900"/>
          </a:xfrm>
        </p:grpSpPr>
        <p:sp>
          <p:nvSpPr>
            <p:cNvPr id="6918" name="Google Shape;6918;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3"/>
          <p:cNvGrpSpPr/>
          <p:nvPr/>
        </p:nvGrpSpPr>
        <p:grpSpPr>
          <a:xfrm>
            <a:off x="2589789" y="1386849"/>
            <a:ext cx="354341" cy="354341"/>
            <a:chOff x="-49027775" y="3183175"/>
            <a:chExt cx="299325" cy="299325"/>
          </a:xfrm>
        </p:grpSpPr>
        <p:sp>
          <p:nvSpPr>
            <p:cNvPr id="6922" name="Google Shape;6922;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63"/>
          <p:cNvGrpSpPr/>
          <p:nvPr/>
        </p:nvGrpSpPr>
        <p:grpSpPr>
          <a:xfrm>
            <a:off x="2589330" y="1822251"/>
            <a:ext cx="355258" cy="357152"/>
            <a:chOff x="-49027775" y="3550975"/>
            <a:chExt cx="300100" cy="301700"/>
          </a:xfrm>
        </p:grpSpPr>
        <p:sp>
          <p:nvSpPr>
            <p:cNvPr id="6927" name="Google Shape;6927;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63"/>
          <p:cNvGrpSpPr/>
          <p:nvPr/>
        </p:nvGrpSpPr>
        <p:grpSpPr>
          <a:xfrm>
            <a:off x="2587406" y="2259310"/>
            <a:ext cx="359106" cy="355525"/>
            <a:chOff x="-49031025" y="3920175"/>
            <a:chExt cx="303350" cy="300325"/>
          </a:xfrm>
        </p:grpSpPr>
        <p:sp>
          <p:nvSpPr>
            <p:cNvPr id="6938" name="Google Shape;6938;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3"/>
          <p:cNvGrpSpPr/>
          <p:nvPr/>
        </p:nvGrpSpPr>
        <p:grpSpPr>
          <a:xfrm>
            <a:off x="1303511" y="2752344"/>
            <a:ext cx="356176" cy="354341"/>
            <a:chOff x="-47155575" y="3200500"/>
            <a:chExt cx="300875" cy="299325"/>
          </a:xfrm>
        </p:grpSpPr>
        <p:sp>
          <p:nvSpPr>
            <p:cNvPr id="6945" name="Google Shape;6945;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63"/>
          <p:cNvGrpSpPr/>
          <p:nvPr/>
        </p:nvGrpSpPr>
        <p:grpSpPr>
          <a:xfrm>
            <a:off x="1303970" y="3188692"/>
            <a:ext cx="355258" cy="355258"/>
            <a:chOff x="-47154800" y="3569100"/>
            <a:chExt cx="300100" cy="300100"/>
          </a:xfrm>
        </p:grpSpPr>
        <p:sp>
          <p:nvSpPr>
            <p:cNvPr id="6952" name="Google Shape;6952;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3"/>
          <p:cNvGrpSpPr/>
          <p:nvPr/>
        </p:nvGrpSpPr>
        <p:grpSpPr>
          <a:xfrm>
            <a:off x="1304443" y="3626905"/>
            <a:ext cx="354311" cy="353423"/>
            <a:chOff x="-47154000" y="3939275"/>
            <a:chExt cx="299300" cy="298550"/>
          </a:xfrm>
        </p:grpSpPr>
        <p:sp>
          <p:nvSpPr>
            <p:cNvPr id="6959" name="Google Shape;6959;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63"/>
          <p:cNvGrpSpPr/>
          <p:nvPr/>
        </p:nvGrpSpPr>
        <p:grpSpPr>
          <a:xfrm>
            <a:off x="3529733" y="2752344"/>
            <a:ext cx="312375" cy="354341"/>
            <a:chOff x="-45286550" y="3200500"/>
            <a:chExt cx="263875" cy="299325"/>
          </a:xfrm>
        </p:grpSpPr>
        <p:sp>
          <p:nvSpPr>
            <p:cNvPr id="6964" name="Google Shape;6964;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3"/>
          <p:cNvGrpSpPr/>
          <p:nvPr/>
        </p:nvGrpSpPr>
        <p:grpSpPr>
          <a:xfrm>
            <a:off x="3529733" y="3189639"/>
            <a:ext cx="312375" cy="354311"/>
            <a:chOff x="-45286550" y="3569900"/>
            <a:chExt cx="263875" cy="299300"/>
          </a:xfrm>
        </p:grpSpPr>
        <p:sp>
          <p:nvSpPr>
            <p:cNvPr id="6968" name="Google Shape;6968;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63"/>
          <p:cNvGrpSpPr/>
          <p:nvPr/>
        </p:nvGrpSpPr>
        <p:grpSpPr>
          <a:xfrm>
            <a:off x="3540920" y="3625988"/>
            <a:ext cx="290001" cy="355258"/>
            <a:chOff x="-45277900" y="3938500"/>
            <a:chExt cx="244975" cy="300100"/>
          </a:xfrm>
        </p:grpSpPr>
        <p:sp>
          <p:nvSpPr>
            <p:cNvPr id="6975" name="Google Shape;6975;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3"/>
          <p:cNvGrpSpPr/>
          <p:nvPr/>
        </p:nvGrpSpPr>
        <p:grpSpPr>
          <a:xfrm>
            <a:off x="2626869" y="4095090"/>
            <a:ext cx="355258" cy="355258"/>
            <a:chOff x="-44502875" y="3576975"/>
            <a:chExt cx="300100" cy="300100"/>
          </a:xfrm>
        </p:grpSpPr>
        <p:sp>
          <p:nvSpPr>
            <p:cNvPr id="6980" name="Google Shape;6980;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3"/>
          <p:cNvGrpSpPr/>
          <p:nvPr/>
        </p:nvGrpSpPr>
        <p:grpSpPr>
          <a:xfrm>
            <a:off x="4835456" y="1828361"/>
            <a:ext cx="356196" cy="354670"/>
            <a:chOff x="-13946200" y="3647075"/>
            <a:chExt cx="353650" cy="352100"/>
          </a:xfrm>
        </p:grpSpPr>
        <p:sp>
          <p:nvSpPr>
            <p:cNvPr id="6984" name="Google Shape;6984;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63"/>
          <p:cNvGrpSpPr/>
          <p:nvPr/>
        </p:nvGrpSpPr>
        <p:grpSpPr>
          <a:xfrm>
            <a:off x="6618849" y="1387844"/>
            <a:ext cx="357002" cy="354267"/>
            <a:chOff x="-12163025" y="3214275"/>
            <a:chExt cx="354450" cy="351700"/>
          </a:xfrm>
        </p:grpSpPr>
        <p:sp>
          <p:nvSpPr>
            <p:cNvPr id="6991" name="Google Shape;6991;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63"/>
          <p:cNvGrpSpPr/>
          <p:nvPr/>
        </p:nvGrpSpPr>
        <p:grpSpPr>
          <a:xfrm>
            <a:off x="6619629" y="1827581"/>
            <a:ext cx="355441" cy="356232"/>
            <a:chOff x="-12160675" y="3647875"/>
            <a:chExt cx="352900" cy="353650"/>
          </a:xfrm>
        </p:grpSpPr>
        <p:sp>
          <p:nvSpPr>
            <p:cNvPr id="6995" name="Google Shape;6995;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63"/>
          <p:cNvGrpSpPr/>
          <p:nvPr/>
        </p:nvGrpSpPr>
        <p:grpSpPr>
          <a:xfrm>
            <a:off x="6630345" y="2272036"/>
            <a:ext cx="354635" cy="356232"/>
            <a:chOff x="-12160675" y="4081850"/>
            <a:chExt cx="352100" cy="353650"/>
          </a:xfrm>
        </p:grpSpPr>
        <p:sp>
          <p:nvSpPr>
            <p:cNvPr id="7003" name="Google Shape;7003;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3"/>
          <p:cNvGrpSpPr/>
          <p:nvPr/>
        </p:nvGrpSpPr>
        <p:grpSpPr>
          <a:xfrm>
            <a:off x="4835311" y="2746480"/>
            <a:ext cx="355416" cy="355652"/>
            <a:chOff x="-10391650" y="3180600"/>
            <a:chExt cx="352875" cy="353075"/>
          </a:xfrm>
        </p:grpSpPr>
        <p:sp>
          <p:nvSpPr>
            <p:cNvPr id="7010" name="Google Shape;7010;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63"/>
          <p:cNvGrpSpPr/>
          <p:nvPr/>
        </p:nvGrpSpPr>
        <p:grpSpPr>
          <a:xfrm>
            <a:off x="4835310" y="3223278"/>
            <a:ext cx="354635" cy="353890"/>
            <a:chOff x="-10390875" y="3616350"/>
            <a:chExt cx="352100" cy="351325"/>
          </a:xfrm>
        </p:grpSpPr>
        <p:sp>
          <p:nvSpPr>
            <p:cNvPr id="7017" name="Google Shape;7017;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3"/>
          <p:cNvGrpSpPr/>
          <p:nvPr/>
        </p:nvGrpSpPr>
        <p:grpSpPr>
          <a:xfrm>
            <a:off x="7502285" y="2747943"/>
            <a:ext cx="312585" cy="354670"/>
            <a:chOff x="-10370400" y="4049550"/>
            <a:chExt cx="310350" cy="352100"/>
          </a:xfrm>
        </p:grpSpPr>
        <p:sp>
          <p:nvSpPr>
            <p:cNvPr id="7021" name="Google Shape;7021;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3"/>
          <p:cNvGrpSpPr/>
          <p:nvPr/>
        </p:nvGrpSpPr>
        <p:grpSpPr>
          <a:xfrm>
            <a:off x="6606541" y="2746884"/>
            <a:ext cx="379236" cy="354847"/>
            <a:chOff x="-8674650" y="3210975"/>
            <a:chExt cx="376525" cy="352275"/>
          </a:xfrm>
        </p:grpSpPr>
        <p:sp>
          <p:nvSpPr>
            <p:cNvPr id="7027" name="Google Shape;7027;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63"/>
          <p:cNvGrpSpPr/>
          <p:nvPr/>
        </p:nvGrpSpPr>
        <p:grpSpPr>
          <a:xfrm>
            <a:off x="5278038" y="1828361"/>
            <a:ext cx="356221" cy="354670"/>
            <a:chOff x="-13512225" y="3647075"/>
            <a:chExt cx="353675" cy="352100"/>
          </a:xfrm>
        </p:grpSpPr>
        <p:sp>
          <p:nvSpPr>
            <p:cNvPr id="7034" name="Google Shape;7034;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3"/>
          <p:cNvGrpSpPr/>
          <p:nvPr/>
        </p:nvGrpSpPr>
        <p:grpSpPr>
          <a:xfrm>
            <a:off x="5288351" y="2272427"/>
            <a:ext cx="356221" cy="355451"/>
            <a:chOff x="-13512225" y="4080275"/>
            <a:chExt cx="353675" cy="352875"/>
          </a:xfrm>
        </p:grpSpPr>
        <p:sp>
          <p:nvSpPr>
            <p:cNvPr id="7045" name="Google Shape;7045;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63"/>
          <p:cNvGrpSpPr/>
          <p:nvPr/>
        </p:nvGrpSpPr>
        <p:grpSpPr>
          <a:xfrm>
            <a:off x="7061431" y="1419788"/>
            <a:ext cx="356196" cy="290379"/>
            <a:chOff x="-11728250" y="3245400"/>
            <a:chExt cx="353650" cy="288275"/>
          </a:xfrm>
        </p:grpSpPr>
        <p:sp>
          <p:nvSpPr>
            <p:cNvPr id="7057" name="Google Shape;7057;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63"/>
          <p:cNvGrpSpPr/>
          <p:nvPr/>
        </p:nvGrpSpPr>
        <p:grpSpPr>
          <a:xfrm>
            <a:off x="7093939" y="2272427"/>
            <a:ext cx="311804" cy="355451"/>
            <a:chOff x="-11703850" y="4081850"/>
            <a:chExt cx="309575" cy="352875"/>
          </a:xfrm>
        </p:grpSpPr>
        <p:sp>
          <p:nvSpPr>
            <p:cNvPr id="7063" name="Google Shape;7063;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3"/>
          <p:cNvGrpSpPr/>
          <p:nvPr/>
        </p:nvGrpSpPr>
        <p:grpSpPr>
          <a:xfrm>
            <a:off x="5282595" y="2746580"/>
            <a:ext cx="357002" cy="355451"/>
            <a:chOff x="-9958475" y="3180025"/>
            <a:chExt cx="354450" cy="352875"/>
          </a:xfrm>
        </p:grpSpPr>
        <p:sp>
          <p:nvSpPr>
            <p:cNvPr id="7072" name="Google Shape;7072;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63"/>
          <p:cNvGrpSpPr/>
          <p:nvPr/>
        </p:nvGrpSpPr>
        <p:grpSpPr>
          <a:xfrm>
            <a:off x="5291722" y="3222561"/>
            <a:ext cx="337966" cy="355325"/>
            <a:chOff x="-9949025" y="3615575"/>
            <a:chExt cx="335550" cy="352750"/>
          </a:xfrm>
        </p:grpSpPr>
        <p:sp>
          <p:nvSpPr>
            <p:cNvPr id="7076" name="Google Shape;7076;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63"/>
          <p:cNvGrpSpPr/>
          <p:nvPr/>
        </p:nvGrpSpPr>
        <p:grpSpPr>
          <a:xfrm>
            <a:off x="7926568" y="2746067"/>
            <a:ext cx="360175" cy="358423"/>
            <a:chOff x="-9961625" y="4048175"/>
            <a:chExt cx="357600" cy="355825"/>
          </a:xfrm>
        </p:grpSpPr>
        <p:sp>
          <p:nvSpPr>
            <p:cNvPr id="7080" name="Google Shape;7080;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3"/>
          <p:cNvGrpSpPr/>
          <p:nvPr/>
        </p:nvGrpSpPr>
        <p:grpSpPr>
          <a:xfrm>
            <a:off x="6613289" y="3221579"/>
            <a:ext cx="364959" cy="357289"/>
            <a:chOff x="-8680950" y="3624225"/>
            <a:chExt cx="362350" cy="354700"/>
          </a:xfrm>
        </p:grpSpPr>
        <p:sp>
          <p:nvSpPr>
            <p:cNvPr id="7087" name="Google Shape;7087;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3"/>
          <p:cNvGrpSpPr/>
          <p:nvPr/>
        </p:nvGrpSpPr>
        <p:grpSpPr>
          <a:xfrm>
            <a:off x="5749533" y="1387239"/>
            <a:ext cx="313365" cy="355476"/>
            <a:chOff x="-13056975" y="3212300"/>
            <a:chExt cx="311125" cy="352900"/>
          </a:xfrm>
        </p:grpSpPr>
        <p:sp>
          <p:nvSpPr>
            <p:cNvPr id="7094" name="Google Shape;7094;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63"/>
          <p:cNvGrpSpPr/>
          <p:nvPr/>
        </p:nvGrpSpPr>
        <p:grpSpPr>
          <a:xfrm>
            <a:off x="5726921" y="1828034"/>
            <a:ext cx="358588" cy="355325"/>
            <a:chOff x="-13077450" y="3647075"/>
            <a:chExt cx="356025" cy="352750"/>
          </a:xfrm>
        </p:grpSpPr>
        <p:sp>
          <p:nvSpPr>
            <p:cNvPr id="7099" name="Google Shape;7099;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63"/>
          <p:cNvGrpSpPr/>
          <p:nvPr/>
        </p:nvGrpSpPr>
        <p:grpSpPr>
          <a:xfrm>
            <a:off x="5738027" y="2271633"/>
            <a:ext cx="357002" cy="357037"/>
            <a:chOff x="-13079025" y="4079475"/>
            <a:chExt cx="354450" cy="354450"/>
          </a:xfrm>
        </p:grpSpPr>
        <p:sp>
          <p:nvSpPr>
            <p:cNvPr id="7103" name="Google Shape;7103;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3"/>
          <p:cNvGrpSpPr/>
          <p:nvPr/>
        </p:nvGrpSpPr>
        <p:grpSpPr>
          <a:xfrm>
            <a:off x="7511094" y="1387642"/>
            <a:ext cx="356221" cy="354670"/>
            <a:chOff x="-11292700" y="3213875"/>
            <a:chExt cx="353675" cy="352100"/>
          </a:xfrm>
        </p:grpSpPr>
        <p:sp>
          <p:nvSpPr>
            <p:cNvPr id="7108" name="Google Shape;7108;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3"/>
          <p:cNvGrpSpPr/>
          <p:nvPr/>
        </p:nvGrpSpPr>
        <p:grpSpPr>
          <a:xfrm>
            <a:off x="7505152" y="1827581"/>
            <a:ext cx="368106" cy="356232"/>
            <a:chOff x="-11299000" y="3647875"/>
            <a:chExt cx="365475" cy="353650"/>
          </a:xfrm>
        </p:grpSpPr>
        <p:sp>
          <p:nvSpPr>
            <p:cNvPr id="7116" name="Google Shape;7116;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3"/>
          <p:cNvGrpSpPr/>
          <p:nvPr/>
        </p:nvGrpSpPr>
        <p:grpSpPr>
          <a:xfrm>
            <a:off x="7520614" y="2283532"/>
            <a:ext cx="357808" cy="333240"/>
            <a:chOff x="-11295075" y="4092875"/>
            <a:chExt cx="355250" cy="330825"/>
          </a:xfrm>
        </p:grpSpPr>
        <p:sp>
          <p:nvSpPr>
            <p:cNvPr id="7123" name="Google Shape;7123;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3"/>
          <p:cNvGrpSpPr/>
          <p:nvPr/>
        </p:nvGrpSpPr>
        <p:grpSpPr>
          <a:xfrm>
            <a:off x="5746214" y="2746580"/>
            <a:ext cx="312585" cy="355451"/>
            <a:chOff x="-9500075" y="3180800"/>
            <a:chExt cx="310350" cy="352875"/>
          </a:xfrm>
        </p:grpSpPr>
        <p:sp>
          <p:nvSpPr>
            <p:cNvPr id="7129" name="Google Shape;7129;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63"/>
          <p:cNvGrpSpPr/>
          <p:nvPr/>
        </p:nvGrpSpPr>
        <p:grpSpPr>
          <a:xfrm>
            <a:off x="5724005" y="3222095"/>
            <a:ext cx="356221" cy="356257"/>
            <a:chOff x="-9523700" y="3614000"/>
            <a:chExt cx="353675" cy="353675"/>
          </a:xfrm>
        </p:grpSpPr>
        <p:sp>
          <p:nvSpPr>
            <p:cNvPr id="7139" name="Google Shape;7139;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63"/>
          <p:cNvGrpSpPr/>
          <p:nvPr/>
        </p:nvGrpSpPr>
        <p:grpSpPr>
          <a:xfrm>
            <a:off x="7508956" y="3244737"/>
            <a:ext cx="356221" cy="354670"/>
            <a:chOff x="-9523700" y="4049550"/>
            <a:chExt cx="353675" cy="352100"/>
          </a:xfrm>
        </p:grpSpPr>
        <p:sp>
          <p:nvSpPr>
            <p:cNvPr id="7149" name="Google Shape;7149;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3"/>
          <p:cNvGrpSpPr/>
          <p:nvPr/>
        </p:nvGrpSpPr>
        <p:grpSpPr>
          <a:xfrm>
            <a:off x="7065071" y="3244710"/>
            <a:ext cx="357002" cy="311029"/>
            <a:chOff x="-8209150" y="3659675"/>
            <a:chExt cx="354450" cy="308775"/>
          </a:xfrm>
        </p:grpSpPr>
        <p:sp>
          <p:nvSpPr>
            <p:cNvPr id="7157" name="Google Shape;7157;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63"/>
          <p:cNvGrpSpPr/>
          <p:nvPr/>
        </p:nvGrpSpPr>
        <p:grpSpPr>
          <a:xfrm>
            <a:off x="6178632" y="2273623"/>
            <a:ext cx="356221" cy="353059"/>
            <a:chOff x="-12643475" y="4081850"/>
            <a:chExt cx="353675" cy="350500"/>
          </a:xfrm>
        </p:grpSpPr>
        <p:sp>
          <p:nvSpPr>
            <p:cNvPr id="7164" name="Google Shape;7164;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8" name="Google Shape;7168;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9" name="Google Shape;7169;p63"/>
          <p:cNvGrpSpPr/>
          <p:nvPr/>
        </p:nvGrpSpPr>
        <p:grpSpPr>
          <a:xfrm>
            <a:off x="7961232" y="2283532"/>
            <a:ext cx="356221" cy="333240"/>
            <a:chOff x="-10858725" y="4092875"/>
            <a:chExt cx="353675" cy="330825"/>
          </a:xfrm>
        </p:grpSpPr>
        <p:sp>
          <p:nvSpPr>
            <p:cNvPr id="7170" name="Google Shape;7170;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3"/>
          <p:cNvGrpSpPr/>
          <p:nvPr/>
        </p:nvGrpSpPr>
        <p:grpSpPr>
          <a:xfrm>
            <a:off x="6219755" y="3222498"/>
            <a:ext cx="252278" cy="355451"/>
            <a:chOff x="-9039300" y="3614000"/>
            <a:chExt cx="250475" cy="352875"/>
          </a:xfrm>
        </p:grpSpPr>
        <p:sp>
          <p:nvSpPr>
            <p:cNvPr id="7177" name="Google Shape;7177;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3"/>
          <p:cNvGrpSpPr/>
          <p:nvPr/>
        </p:nvGrpSpPr>
        <p:grpSpPr>
          <a:xfrm>
            <a:off x="7951721" y="3244737"/>
            <a:ext cx="354635" cy="354670"/>
            <a:chOff x="-9088150" y="4049550"/>
            <a:chExt cx="352100" cy="352100"/>
          </a:xfrm>
        </p:grpSpPr>
        <p:sp>
          <p:nvSpPr>
            <p:cNvPr id="7180" name="Google Shape;7180;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3"/>
          <p:cNvGrpSpPr/>
          <p:nvPr/>
        </p:nvGrpSpPr>
        <p:grpSpPr>
          <a:xfrm>
            <a:off x="7086085" y="2746970"/>
            <a:ext cx="315757" cy="354670"/>
            <a:chOff x="-8191825" y="3174500"/>
            <a:chExt cx="313500" cy="352100"/>
          </a:xfrm>
        </p:grpSpPr>
        <p:sp>
          <p:nvSpPr>
            <p:cNvPr id="7187" name="Google Shape;7187;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63"/>
          <p:cNvGrpSpPr/>
          <p:nvPr/>
        </p:nvGrpSpPr>
        <p:grpSpPr>
          <a:xfrm>
            <a:off x="4835443" y="1387491"/>
            <a:ext cx="356221" cy="354973"/>
            <a:chOff x="-13947000" y="3212800"/>
            <a:chExt cx="353675" cy="352400"/>
          </a:xfrm>
        </p:grpSpPr>
        <p:sp>
          <p:nvSpPr>
            <p:cNvPr id="7191" name="Google Shape;7191;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3" name="Google Shape;7193;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4" name="Google Shape;7194;p63"/>
          <p:cNvGrpSpPr/>
          <p:nvPr/>
        </p:nvGrpSpPr>
        <p:grpSpPr>
          <a:xfrm>
            <a:off x="5278038" y="1386849"/>
            <a:ext cx="356221" cy="356257"/>
            <a:chOff x="-13512225" y="3211525"/>
            <a:chExt cx="353675" cy="353675"/>
          </a:xfrm>
        </p:grpSpPr>
        <p:sp>
          <p:nvSpPr>
            <p:cNvPr id="7195" name="Google Shape;7195;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3"/>
          <p:cNvGrpSpPr/>
          <p:nvPr/>
        </p:nvGrpSpPr>
        <p:grpSpPr>
          <a:xfrm>
            <a:off x="6168320" y="1387239"/>
            <a:ext cx="356221" cy="355476"/>
            <a:chOff x="-12643475" y="3212300"/>
            <a:chExt cx="353675" cy="352900"/>
          </a:xfrm>
        </p:grpSpPr>
        <p:sp>
          <p:nvSpPr>
            <p:cNvPr id="7201" name="Google Shape;7201;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3"/>
          <p:cNvGrpSpPr/>
          <p:nvPr/>
        </p:nvGrpSpPr>
        <p:grpSpPr>
          <a:xfrm>
            <a:off x="6168320" y="1839013"/>
            <a:ext cx="356221" cy="333366"/>
            <a:chOff x="-12643475" y="3657325"/>
            <a:chExt cx="353675" cy="330950"/>
          </a:xfrm>
        </p:grpSpPr>
        <p:sp>
          <p:nvSpPr>
            <p:cNvPr id="7211" name="Google Shape;7211;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3"/>
          <p:cNvGrpSpPr/>
          <p:nvPr/>
        </p:nvGrpSpPr>
        <p:grpSpPr>
          <a:xfrm>
            <a:off x="7951322" y="1387642"/>
            <a:ext cx="355416" cy="354670"/>
            <a:chOff x="-10857925" y="3213875"/>
            <a:chExt cx="352875" cy="352100"/>
          </a:xfrm>
        </p:grpSpPr>
        <p:sp>
          <p:nvSpPr>
            <p:cNvPr id="7218" name="Google Shape;7218;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63"/>
          <p:cNvGrpSpPr/>
          <p:nvPr/>
        </p:nvGrpSpPr>
        <p:grpSpPr>
          <a:xfrm>
            <a:off x="6168237" y="2747071"/>
            <a:ext cx="356096" cy="354469"/>
            <a:chOff x="-9089725" y="3180200"/>
            <a:chExt cx="353550" cy="351900"/>
          </a:xfrm>
        </p:grpSpPr>
        <p:sp>
          <p:nvSpPr>
            <p:cNvPr id="7229" name="Google Shape;7229;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3"/>
          <p:cNvGrpSpPr/>
          <p:nvPr/>
        </p:nvGrpSpPr>
        <p:grpSpPr>
          <a:xfrm>
            <a:off x="7060235" y="1826875"/>
            <a:ext cx="358588" cy="357642"/>
            <a:chOff x="7083760" y="1971660"/>
            <a:chExt cx="358588" cy="357642"/>
          </a:xfrm>
        </p:grpSpPr>
        <p:sp>
          <p:nvSpPr>
            <p:cNvPr id="7232" name="Google Shape;7232;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4" name="Google Shape;7244;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245" name="Google Shape;7245;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49" name="Shape 7249"/>
        <p:cNvGrpSpPr/>
        <p:nvPr/>
      </p:nvGrpSpPr>
      <p:grpSpPr>
        <a:xfrm>
          <a:off x="0" y="0"/>
          <a:ext cx="0" cy="0"/>
          <a:chOff x="0" y="0"/>
          <a:chExt cx="0" cy="0"/>
        </a:xfrm>
      </p:grpSpPr>
      <p:sp>
        <p:nvSpPr>
          <p:cNvPr id="7250" name="Google Shape;7250;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1" name="Google Shape;7251;p64"/>
          <p:cNvGrpSpPr/>
          <p:nvPr/>
        </p:nvGrpSpPr>
        <p:grpSpPr>
          <a:xfrm>
            <a:off x="719610" y="2243507"/>
            <a:ext cx="452798" cy="449473"/>
            <a:chOff x="-21322300" y="3693325"/>
            <a:chExt cx="306400" cy="304150"/>
          </a:xfrm>
        </p:grpSpPr>
        <p:sp>
          <p:nvSpPr>
            <p:cNvPr id="7252" name="Google Shape;7252;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64"/>
          <p:cNvGrpSpPr/>
          <p:nvPr/>
        </p:nvGrpSpPr>
        <p:grpSpPr>
          <a:xfrm>
            <a:off x="719019" y="2810244"/>
            <a:ext cx="453980" cy="422540"/>
            <a:chOff x="-21322300" y="4077125"/>
            <a:chExt cx="307200" cy="285925"/>
          </a:xfrm>
        </p:grpSpPr>
        <p:sp>
          <p:nvSpPr>
            <p:cNvPr id="7257" name="Google Shape;7257;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4"/>
          <p:cNvGrpSpPr/>
          <p:nvPr/>
        </p:nvGrpSpPr>
        <p:grpSpPr>
          <a:xfrm>
            <a:off x="3496195" y="1689128"/>
            <a:ext cx="451653" cy="450212"/>
            <a:chOff x="-19394200" y="3333800"/>
            <a:chExt cx="305625" cy="304650"/>
          </a:xfrm>
        </p:grpSpPr>
        <p:sp>
          <p:nvSpPr>
            <p:cNvPr id="7270" name="Google Shape;7270;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64"/>
          <p:cNvGrpSpPr/>
          <p:nvPr/>
        </p:nvGrpSpPr>
        <p:grpSpPr>
          <a:xfrm>
            <a:off x="3495032" y="2243580"/>
            <a:ext cx="453980" cy="449325"/>
            <a:chOff x="-19396575" y="3708500"/>
            <a:chExt cx="307200" cy="304050"/>
          </a:xfrm>
        </p:grpSpPr>
        <p:sp>
          <p:nvSpPr>
            <p:cNvPr id="7280" name="Google Shape;7280;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64"/>
          <p:cNvGrpSpPr/>
          <p:nvPr/>
        </p:nvGrpSpPr>
        <p:grpSpPr>
          <a:xfrm>
            <a:off x="3489212" y="2796461"/>
            <a:ext cx="465618" cy="450101"/>
            <a:chOff x="-19394200" y="4084200"/>
            <a:chExt cx="315075" cy="304575"/>
          </a:xfrm>
        </p:grpSpPr>
        <p:sp>
          <p:nvSpPr>
            <p:cNvPr id="7284" name="Google Shape;7284;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4"/>
          <p:cNvGrpSpPr/>
          <p:nvPr/>
        </p:nvGrpSpPr>
        <p:grpSpPr>
          <a:xfrm>
            <a:off x="6294923" y="1689001"/>
            <a:ext cx="400447" cy="450470"/>
            <a:chOff x="-17526750" y="3309200"/>
            <a:chExt cx="270975" cy="304825"/>
          </a:xfrm>
        </p:grpSpPr>
        <p:sp>
          <p:nvSpPr>
            <p:cNvPr id="7291" name="Google Shape;7291;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4"/>
          <p:cNvGrpSpPr/>
          <p:nvPr/>
        </p:nvGrpSpPr>
        <p:grpSpPr>
          <a:xfrm>
            <a:off x="6271075" y="2244173"/>
            <a:ext cx="448143" cy="448143"/>
            <a:chOff x="-17542500" y="3684100"/>
            <a:chExt cx="303250" cy="303250"/>
          </a:xfrm>
        </p:grpSpPr>
        <p:sp>
          <p:nvSpPr>
            <p:cNvPr id="7297" name="Google Shape;7297;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4"/>
          <p:cNvGrpSpPr/>
          <p:nvPr/>
        </p:nvGrpSpPr>
        <p:grpSpPr>
          <a:xfrm>
            <a:off x="6270484" y="2810817"/>
            <a:ext cx="449325" cy="421395"/>
            <a:chOff x="-17542500" y="4068450"/>
            <a:chExt cx="304050" cy="285150"/>
          </a:xfrm>
        </p:grpSpPr>
        <p:sp>
          <p:nvSpPr>
            <p:cNvPr id="7305" name="Google Shape;7305;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4"/>
          <p:cNvGrpSpPr/>
          <p:nvPr/>
        </p:nvGrpSpPr>
        <p:grpSpPr>
          <a:xfrm>
            <a:off x="3500906" y="3342211"/>
            <a:ext cx="343404" cy="449325"/>
            <a:chOff x="-15652200" y="3335975"/>
            <a:chExt cx="232375" cy="304050"/>
          </a:xfrm>
        </p:grpSpPr>
        <p:sp>
          <p:nvSpPr>
            <p:cNvPr id="7312" name="Google Shape;7312;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4"/>
          <p:cNvGrpSpPr/>
          <p:nvPr/>
        </p:nvGrpSpPr>
        <p:grpSpPr>
          <a:xfrm>
            <a:off x="1274819" y="2243729"/>
            <a:ext cx="449325" cy="449030"/>
            <a:chOff x="-20945825" y="3692175"/>
            <a:chExt cx="304050" cy="303850"/>
          </a:xfrm>
        </p:grpSpPr>
        <p:sp>
          <p:nvSpPr>
            <p:cNvPr id="7322" name="Google Shape;7322;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64"/>
          <p:cNvGrpSpPr/>
          <p:nvPr/>
        </p:nvGrpSpPr>
        <p:grpSpPr>
          <a:xfrm>
            <a:off x="4081644" y="1689848"/>
            <a:ext cx="372516" cy="448771"/>
            <a:chOff x="-18994100" y="3334775"/>
            <a:chExt cx="252075" cy="303675"/>
          </a:xfrm>
        </p:grpSpPr>
        <p:sp>
          <p:nvSpPr>
            <p:cNvPr id="7327" name="Google Shape;7327;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4"/>
          <p:cNvGrpSpPr/>
          <p:nvPr/>
        </p:nvGrpSpPr>
        <p:grpSpPr>
          <a:xfrm>
            <a:off x="4096200" y="2244743"/>
            <a:ext cx="343404" cy="446998"/>
            <a:chOff x="-18983850" y="3710075"/>
            <a:chExt cx="232375" cy="302475"/>
          </a:xfrm>
        </p:grpSpPr>
        <p:sp>
          <p:nvSpPr>
            <p:cNvPr id="7332" name="Google Shape;7332;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64"/>
          <p:cNvGrpSpPr/>
          <p:nvPr/>
        </p:nvGrpSpPr>
        <p:grpSpPr>
          <a:xfrm>
            <a:off x="1274247" y="1689573"/>
            <a:ext cx="450470" cy="449325"/>
            <a:chOff x="-20946600" y="3317850"/>
            <a:chExt cx="304825" cy="304050"/>
          </a:xfrm>
        </p:grpSpPr>
        <p:sp>
          <p:nvSpPr>
            <p:cNvPr id="7337" name="Google Shape;7337;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4"/>
          <p:cNvGrpSpPr/>
          <p:nvPr/>
        </p:nvGrpSpPr>
        <p:grpSpPr>
          <a:xfrm>
            <a:off x="1300422" y="2797442"/>
            <a:ext cx="398119" cy="448143"/>
            <a:chOff x="-20930075" y="4066100"/>
            <a:chExt cx="269400" cy="303250"/>
          </a:xfrm>
        </p:grpSpPr>
        <p:sp>
          <p:nvSpPr>
            <p:cNvPr id="7341" name="Google Shape;7341;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64"/>
          <p:cNvGrpSpPr/>
          <p:nvPr/>
        </p:nvGrpSpPr>
        <p:grpSpPr>
          <a:xfrm>
            <a:off x="4042667" y="2797422"/>
            <a:ext cx="450470" cy="448180"/>
            <a:chOff x="-19020075" y="4084200"/>
            <a:chExt cx="304825" cy="303275"/>
          </a:xfrm>
        </p:grpSpPr>
        <p:sp>
          <p:nvSpPr>
            <p:cNvPr id="7344" name="Google Shape;7344;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4"/>
          <p:cNvGrpSpPr/>
          <p:nvPr/>
        </p:nvGrpSpPr>
        <p:grpSpPr>
          <a:xfrm>
            <a:off x="6859931" y="1689001"/>
            <a:ext cx="396937" cy="450470"/>
            <a:chOff x="-17149475" y="3309200"/>
            <a:chExt cx="268600" cy="304825"/>
          </a:xfrm>
        </p:grpSpPr>
        <p:sp>
          <p:nvSpPr>
            <p:cNvPr id="7354" name="Google Shape;7354;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4"/>
          <p:cNvGrpSpPr/>
          <p:nvPr/>
        </p:nvGrpSpPr>
        <p:grpSpPr>
          <a:xfrm>
            <a:off x="6833737" y="2258120"/>
            <a:ext cx="449325" cy="420249"/>
            <a:chOff x="-17168375" y="3692750"/>
            <a:chExt cx="304050" cy="284375"/>
          </a:xfrm>
        </p:grpSpPr>
        <p:sp>
          <p:nvSpPr>
            <p:cNvPr id="7357" name="Google Shape;7357;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64"/>
          <p:cNvGrpSpPr/>
          <p:nvPr/>
        </p:nvGrpSpPr>
        <p:grpSpPr>
          <a:xfrm>
            <a:off x="6830246" y="2796852"/>
            <a:ext cx="456308" cy="449325"/>
            <a:chOff x="-17170750" y="4058800"/>
            <a:chExt cx="308775" cy="304050"/>
          </a:xfrm>
        </p:grpSpPr>
        <p:sp>
          <p:nvSpPr>
            <p:cNvPr id="7365" name="Google Shape;7365;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4"/>
          <p:cNvGrpSpPr/>
          <p:nvPr/>
        </p:nvGrpSpPr>
        <p:grpSpPr>
          <a:xfrm>
            <a:off x="5692143" y="3343358"/>
            <a:ext cx="450470" cy="446998"/>
            <a:chOff x="-15688425" y="3707725"/>
            <a:chExt cx="304825" cy="302475"/>
          </a:xfrm>
        </p:grpSpPr>
        <p:sp>
          <p:nvSpPr>
            <p:cNvPr id="7383" name="Google Shape;7383;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64"/>
          <p:cNvGrpSpPr/>
          <p:nvPr/>
        </p:nvGrpSpPr>
        <p:grpSpPr>
          <a:xfrm>
            <a:off x="1836300" y="1690441"/>
            <a:ext cx="451653" cy="447589"/>
            <a:chOff x="-20572500" y="3319025"/>
            <a:chExt cx="305625" cy="302875"/>
          </a:xfrm>
        </p:grpSpPr>
        <p:sp>
          <p:nvSpPr>
            <p:cNvPr id="7390" name="Google Shape;7390;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64"/>
          <p:cNvGrpSpPr/>
          <p:nvPr/>
        </p:nvGrpSpPr>
        <p:grpSpPr>
          <a:xfrm>
            <a:off x="1837463" y="2305410"/>
            <a:ext cx="449325" cy="325670"/>
            <a:chOff x="-20571700" y="3722875"/>
            <a:chExt cx="304050" cy="220375"/>
          </a:xfrm>
        </p:grpSpPr>
        <p:sp>
          <p:nvSpPr>
            <p:cNvPr id="7393" name="Google Shape;7393;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4"/>
          <p:cNvGrpSpPr/>
          <p:nvPr/>
        </p:nvGrpSpPr>
        <p:grpSpPr>
          <a:xfrm>
            <a:off x="1836891" y="2796278"/>
            <a:ext cx="450470" cy="450470"/>
            <a:chOff x="-20571700" y="4066875"/>
            <a:chExt cx="304825" cy="304825"/>
          </a:xfrm>
        </p:grpSpPr>
        <p:sp>
          <p:nvSpPr>
            <p:cNvPr id="7401" name="Google Shape;7401;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4"/>
          <p:cNvGrpSpPr/>
          <p:nvPr/>
        </p:nvGrpSpPr>
        <p:grpSpPr>
          <a:xfrm>
            <a:off x="4603593" y="1688259"/>
            <a:ext cx="453980" cy="451948"/>
            <a:chOff x="-18645175" y="3334200"/>
            <a:chExt cx="307200" cy="305825"/>
          </a:xfrm>
        </p:grpSpPr>
        <p:sp>
          <p:nvSpPr>
            <p:cNvPr id="7408" name="Google Shape;7408;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64"/>
          <p:cNvGrpSpPr/>
          <p:nvPr/>
        </p:nvGrpSpPr>
        <p:grpSpPr>
          <a:xfrm>
            <a:off x="4604184" y="2242989"/>
            <a:ext cx="452798" cy="450507"/>
            <a:chOff x="-18645175" y="3708500"/>
            <a:chExt cx="306400" cy="304850"/>
          </a:xfrm>
        </p:grpSpPr>
        <p:sp>
          <p:nvSpPr>
            <p:cNvPr id="7414" name="Google Shape;7414;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64"/>
          <p:cNvGrpSpPr/>
          <p:nvPr/>
        </p:nvGrpSpPr>
        <p:grpSpPr>
          <a:xfrm>
            <a:off x="4601857" y="2795630"/>
            <a:ext cx="457453" cy="451763"/>
            <a:chOff x="-18647525" y="4082625"/>
            <a:chExt cx="309550" cy="305700"/>
          </a:xfrm>
        </p:grpSpPr>
        <p:sp>
          <p:nvSpPr>
            <p:cNvPr id="7422" name="Google Shape;7422;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4"/>
          <p:cNvGrpSpPr/>
          <p:nvPr/>
        </p:nvGrpSpPr>
        <p:grpSpPr>
          <a:xfrm>
            <a:off x="7412241" y="1689592"/>
            <a:ext cx="395755" cy="449288"/>
            <a:chOff x="-16775350" y="3309200"/>
            <a:chExt cx="267800" cy="304025"/>
          </a:xfrm>
        </p:grpSpPr>
        <p:sp>
          <p:nvSpPr>
            <p:cNvPr id="7427" name="Google Shape;7427;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64"/>
          <p:cNvGrpSpPr/>
          <p:nvPr/>
        </p:nvGrpSpPr>
        <p:grpSpPr>
          <a:xfrm>
            <a:off x="7412241" y="2241827"/>
            <a:ext cx="395755" cy="452835"/>
            <a:chOff x="-16775350" y="3683300"/>
            <a:chExt cx="267800" cy="306425"/>
          </a:xfrm>
        </p:grpSpPr>
        <p:sp>
          <p:nvSpPr>
            <p:cNvPr id="7431" name="Google Shape;7431;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64"/>
          <p:cNvGrpSpPr/>
          <p:nvPr/>
        </p:nvGrpSpPr>
        <p:grpSpPr>
          <a:xfrm>
            <a:off x="7384292" y="2796870"/>
            <a:ext cx="451653" cy="449288"/>
            <a:chOff x="-16794250" y="4058225"/>
            <a:chExt cx="305625" cy="304025"/>
          </a:xfrm>
        </p:grpSpPr>
        <p:sp>
          <p:nvSpPr>
            <p:cNvPr id="7435" name="Google Shape;7435;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4" name="Google Shape;7444;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5" name="Google Shape;7445;p64"/>
          <p:cNvGrpSpPr/>
          <p:nvPr/>
        </p:nvGrpSpPr>
        <p:grpSpPr>
          <a:xfrm>
            <a:off x="2385709" y="1689573"/>
            <a:ext cx="457453" cy="449325"/>
            <a:chOff x="-20199150" y="3317850"/>
            <a:chExt cx="309550" cy="304050"/>
          </a:xfrm>
        </p:grpSpPr>
        <p:sp>
          <p:nvSpPr>
            <p:cNvPr id="7446" name="Google Shape;7446;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4"/>
          <p:cNvGrpSpPr/>
          <p:nvPr/>
        </p:nvGrpSpPr>
        <p:grpSpPr>
          <a:xfrm>
            <a:off x="2388036" y="2242861"/>
            <a:ext cx="452798" cy="450766"/>
            <a:chOff x="-20199150" y="3693150"/>
            <a:chExt cx="306400" cy="305025"/>
          </a:xfrm>
        </p:grpSpPr>
        <p:sp>
          <p:nvSpPr>
            <p:cNvPr id="7454" name="Google Shape;7454;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4"/>
          <p:cNvGrpSpPr/>
          <p:nvPr/>
        </p:nvGrpSpPr>
        <p:grpSpPr>
          <a:xfrm>
            <a:off x="2388609" y="2795687"/>
            <a:ext cx="451653" cy="451653"/>
            <a:chOff x="-20197575" y="4066875"/>
            <a:chExt cx="305625" cy="305625"/>
          </a:xfrm>
        </p:grpSpPr>
        <p:sp>
          <p:nvSpPr>
            <p:cNvPr id="7461" name="Google Shape;7461;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64"/>
          <p:cNvGrpSpPr/>
          <p:nvPr/>
        </p:nvGrpSpPr>
        <p:grpSpPr>
          <a:xfrm>
            <a:off x="5170827" y="1687520"/>
            <a:ext cx="449325" cy="453426"/>
            <a:chOff x="-18271050" y="3333200"/>
            <a:chExt cx="304050" cy="306825"/>
          </a:xfrm>
        </p:grpSpPr>
        <p:sp>
          <p:nvSpPr>
            <p:cNvPr id="7470" name="Google Shape;7470;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4"/>
          <p:cNvGrpSpPr/>
          <p:nvPr/>
        </p:nvGrpSpPr>
        <p:grpSpPr>
          <a:xfrm>
            <a:off x="5171399" y="2244171"/>
            <a:ext cx="448180" cy="448143"/>
            <a:chOff x="-18270275" y="3710875"/>
            <a:chExt cx="303275" cy="303250"/>
          </a:xfrm>
        </p:grpSpPr>
        <p:sp>
          <p:nvSpPr>
            <p:cNvPr id="7476" name="Google Shape;7476;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4"/>
          <p:cNvGrpSpPr/>
          <p:nvPr/>
        </p:nvGrpSpPr>
        <p:grpSpPr>
          <a:xfrm>
            <a:off x="5224951" y="2797422"/>
            <a:ext cx="341076" cy="448180"/>
            <a:chOff x="-18234025" y="4084200"/>
            <a:chExt cx="230800" cy="303275"/>
          </a:xfrm>
        </p:grpSpPr>
        <p:sp>
          <p:nvSpPr>
            <p:cNvPr id="7483" name="Google Shape;7483;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4"/>
          <p:cNvGrpSpPr/>
          <p:nvPr/>
        </p:nvGrpSpPr>
        <p:grpSpPr>
          <a:xfrm>
            <a:off x="2337506" y="3341641"/>
            <a:ext cx="449325" cy="450470"/>
            <a:chOff x="-16419350" y="3308400"/>
            <a:chExt cx="304050" cy="304825"/>
          </a:xfrm>
        </p:grpSpPr>
        <p:sp>
          <p:nvSpPr>
            <p:cNvPr id="7487" name="Google Shape;7487;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4"/>
          <p:cNvGrpSpPr/>
          <p:nvPr/>
        </p:nvGrpSpPr>
        <p:grpSpPr>
          <a:xfrm>
            <a:off x="4609062" y="3340423"/>
            <a:ext cx="395755" cy="452872"/>
            <a:chOff x="-16401225" y="3683275"/>
            <a:chExt cx="267800" cy="306450"/>
          </a:xfrm>
        </p:grpSpPr>
        <p:sp>
          <p:nvSpPr>
            <p:cNvPr id="7495" name="Google Shape;7495;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4"/>
          <p:cNvGrpSpPr/>
          <p:nvPr/>
        </p:nvGrpSpPr>
        <p:grpSpPr>
          <a:xfrm>
            <a:off x="7974511" y="2797062"/>
            <a:ext cx="450470" cy="448180"/>
            <a:chOff x="-16419350" y="4058200"/>
            <a:chExt cx="304825" cy="303275"/>
          </a:xfrm>
        </p:grpSpPr>
        <p:sp>
          <p:nvSpPr>
            <p:cNvPr id="7503" name="Google Shape;7503;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64"/>
          <p:cNvGrpSpPr/>
          <p:nvPr/>
        </p:nvGrpSpPr>
        <p:grpSpPr>
          <a:xfrm>
            <a:off x="4001398" y="3343080"/>
            <a:ext cx="450507" cy="447589"/>
            <a:chOff x="-15296200" y="3326900"/>
            <a:chExt cx="304850" cy="302875"/>
          </a:xfrm>
        </p:grpSpPr>
        <p:sp>
          <p:nvSpPr>
            <p:cNvPr id="7511" name="Google Shape;7511;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4"/>
          <p:cNvGrpSpPr/>
          <p:nvPr/>
        </p:nvGrpSpPr>
        <p:grpSpPr>
          <a:xfrm>
            <a:off x="2917051" y="1706881"/>
            <a:ext cx="486566" cy="414708"/>
            <a:chOff x="-19835275" y="3330250"/>
            <a:chExt cx="329250" cy="280625"/>
          </a:xfrm>
        </p:grpSpPr>
        <p:sp>
          <p:nvSpPr>
            <p:cNvPr id="7517" name="Google Shape;7517;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64"/>
          <p:cNvGrpSpPr/>
          <p:nvPr/>
        </p:nvGrpSpPr>
        <p:grpSpPr>
          <a:xfrm>
            <a:off x="2935080" y="2243470"/>
            <a:ext cx="450507" cy="449547"/>
            <a:chOff x="-19822675" y="3692750"/>
            <a:chExt cx="304850" cy="304200"/>
          </a:xfrm>
        </p:grpSpPr>
        <p:sp>
          <p:nvSpPr>
            <p:cNvPr id="7521" name="Google Shape;7521;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4"/>
          <p:cNvGrpSpPr/>
          <p:nvPr/>
        </p:nvGrpSpPr>
        <p:grpSpPr>
          <a:xfrm>
            <a:off x="2935672" y="2796278"/>
            <a:ext cx="449325" cy="450470"/>
            <a:chOff x="-19822675" y="4066875"/>
            <a:chExt cx="304050" cy="304825"/>
          </a:xfrm>
        </p:grpSpPr>
        <p:sp>
          <p:nvSpPr>
            <p:cNvPr id="7527" name="Google Shape;7527;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64"/>
          <p:cNvGrpSpPr/>
          <p:nvPr/>
        </p:nvGrpSpPr>
        <p:grpSpPr>
          <a:xfrm>
            <a:off x="5744740" y="1689571"/>
            <a:ext cx="399302" cy="449325"/>
            <a:chOff x="-17878825" y="3334400"/>
            <a:chExt cx="270200" cy="304050"/>
          </a:xfrm>
        </p:grpSpPr>
        <p:sp>
          <p:nvSpPr>
            <p:cNvPr id="7534" name="Google Shape;7534;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4"/>
          <p:cNvGrpSpPr/>
          <p:nvPr/>
        </p:nvGrpSpPr>
        <p:grpSpPr>
          <a:xfrm>
            <a:off x="5718565" y="2242416"/>
            <a:ext cx="451653" cy="451653"/>
            <a:chOff x="-17896150" y="3709300"/>
            <a:chExt cx="305625" cy="305625"/>
          </a:xfrm>
        </p:grpSpPr>
        <p:sp>
          <p:nvSpPr>
            <p:cNvPr id="7542" name="Google Shape;7542;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4"/>
          <p:cNvGrpSpPr/>
          <p:nvPr/>
        </p:nvGrpSpPr>
        <p:grpSpPr>
          <a:xfrm>
            <a:off x="5746495" y="2795686"/>
            <a:ext cx="395792" cy="451653"/>
            <a:chOff x="-17878025" y="4082625"/>
            <a:chExt cx="267825" cy="305625"/>
          </a:xfrm>
        </p:grpSpPr>
        <p:sp>
          <p:nvSpPr>
            <p:cNvPr id="7547" name="Google Shape;7547;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4"/>
          <p:cNvGrpSpPr/>
          <p:nvPr/>
        </p:nvGrpSpPr>
        <p:grpSpPr>
          <a:xfrm>
            <a:off x="2890388" y="3355015"/>
            <a:ext cx="450507" cy="423722"/>
            <a:chOff x="-16044450" y="3317850"/>
            <a:chExt cx="304850" cy="286725"/>
          </a:xfrm>
        </p:grpSpPr>
        <p:sp>
          <p:nvSpPr>
            <p:cNvPr id="7555" name="Google Shape;7555;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9" name="Google Shape;7559;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0" name="Google Shape;7560;p64"/>
          <p:cNvGrpSpPr/>
          <p:nvPr/>
        </p:nvGrpSpPr>
        <p:grpSpPr>
          <a:xfrm>
            <a:off x="8012905" y="2243724"/>
            <a:ext cx="373662" cy="449030"/>
            <a:chOff x="-16018450" y="4058400"/>
            <a:chExt cx="252850" cy="303850"/>
          </a:xfrm>
        </p:grpSpPr>
        <p:sp>
          <p:nvSpPr>
            <p:cNvPr id="7561" name="Google Shape;7561;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5" name="Google Shape;7565;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70" name="Shape 7570"/>
        <p:cNvGrpSpPr/>
        <p:nvPr/>
      </p:nvGrpSpPr>
      <p:grpSpPr>
        <a:xfrm>
          <a:off x="0" y="0"/>
          <a:ext cx="0" cy="0"/>
          <a:chOff x="0" y="0"/>
          <a:chExt cx="0" cy="0"/>
        </a:xfrm>
      </p:grpSpPr>
      <p:grpSp>
        <p:nvGrpSpPr>
          <p:cNvPr id="7571" name="Google Shape;7571;p65"/>
          <p:cNvGrpSpPr/>
          <p:nvPr/>
        </p:nvGrpSpPr>
        <p:grpSpPr>
          <a:xfrm>
            <a:off x="829817" y="1689241"/>
            <a:ext cx="442337" cy="419623"/>
            <a:chOff x="-6696925" y="3272575"/>
            <a:chExt cx="307200" cy="291425"/>
          </a:xfrm>
        </p:grpSpPr>
        <p:sp>
          <p:nvSpPr>
            <p:cNvPr id="7572" name="Google Shape;7572;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5"/>
          <p:cNvGrpSpPr/>
          <p:nvPr/>
        </p:nvGrpSpPr>
        <p:grpSpPr>
          <a:xfrm>
            <a:off x="829799" y="2204636"/>
            <a:ext cx="442373" cy="420775"/>
            <a:chOff x="-6690625" y="3631325"/>
            <a:chExt cx="307225" cy="292225"/>
          </a:xfrm>
        </p:grpSpPr>
        <p:sp>
          <p:nvSpPr>
            <p:cNvPr id="7575" name="Google Shape;7575;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65"/>
          <p:cNvGrpSpPr/>
          <p:nvPr/>
        </p:nvGrpSpPr>
        <p:grpSpPr>
          <a:xfrm>
            <a:off x="851921" y="2756972"/>
            <a:ext cx="421927" cy="419371"/>
            <a:chOff x="-6689825" y="3992050"/>
            <a:chExt cx="293025" cy="291250"/>
          </a:xfrm>
        </p:grpSpPr>
        <p:sp>
          <p:nvSpPr>
            <p:cNvPr id="7581" name="Google Shape;7581;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3" name="Google Shape;7593;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4" name="Google Shape;7594;p65"/>
          <p:cNvGrpSpPr/>
          <p:nvPr/>
        </p:nvGrpSpPr>
        <p:grpSpPr>
          <a:xfrm>
            <a:off x="3535232" y="2205192"/>
            <a:ext cx="423043" cy="419659"/>
            <a:chOff x="-4837325" y="3612425"/>
            <a:chExt cx="293800" cy="291450"/>
          </a:xfrm>
        </p:grpSpPr>
        <p:sp>
          <p:nvSpPr>
            <p:cNvPr id="7595" name="Google Shape;7595;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65"/>
          <p:cNvGrpSpPr/>
          <p:nvPr/>
        </p:nvGrpSpPr>
        <p:grpSpPr>
          <a:xfrm>
            <a:off x="3548265" y="2756826"/>
            <a:ext cx="420775" cy="419659"/>
            <a:chOff x="-4837325" y="3971575"/>
            <a:chExt cx="292225" cy="291450"/>
          </a:xfrm>
        </p:grpSpPr>
        <p:sp>
          <p:nvSpPr>
            <p:cNvPr id="7599" name="Google Shape;7599;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5"/>
          <p:cNvGrpSpPr/>
          <p:nvPr/>
        </p:nvGrpSpPr>
        <p:grpSpPr>
          <a:xfrm>
            <a:off x="6240279" y="1714185"/>
            <a:ext cx="430998" cy="369730"/>
            <a:chOff x="-3037625" y="3254850"/>
            <a:chExt cx="299325" cy="256775"/>
          </a:xfrm>
        </p:grpSpPr>
        <p:sp>
          <p:nvSpPr>
            <p:cNvPr id="7606" name="Google Shape;7606;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65"/>
          <p:cNvGrpSpPr/>
          <p:nvPr/>
        </p:nvGrpSpPr>
        <p:grpSpPr>
          <a:xfrm>
            <a:off x="6244239" y="2204615"/>
            <a:ext cx="423079" cy="420811"/>
            <a:chOff x="-3031325" y="3597450"/>
            <a:chExt cx="293825" cy="292250"/>
          </a:xfrm>
        </p:grpSpPr>
        <p:sp>
          <p:nvSpPr>
            <p:cNvPr id="7611" name="Google Shape;7611;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65"/>
          <p:cNvGrpSpPr/>
          <p:nvPr/>
        </p:nvGrpSpPr>
        <p:grpSpPr>
          <a:xfrm>
            <a:off x="6256714" y="2781214"/>
            <a:ext cx="421927" cy="370882"/>
            <a:chOff x="-3030525" y="3973150"/>
            <a:chExt cx="293025" cy="257575"/>
          </a:xfrm>
        </p:grpSpPr>
        <p:sp>
          <p:nvSpPr>
            <p:cNvPr id="7616" name="Google Shape;7616;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5"/>
          <p:cNvGrpSpPr/>
          <p:nvPr/>
        </p:nvGrpSpPr>
        <p:grpSpPr>
          <a:xfrm>
            <a:off x="1358307" y="3369426"/>
            <a:ext cx="421927" cy="297195"/>
            <a:chOff x="-1199300" y="3279250"/>
            <a:chExt cx="293025" cy="206400"/>
          </a:xfrm>
        </p:grpSpPr>
        <p:sp>
          <p:nvSpPr>
            <p:cNvPr id="7619" name="Google Shape;7619;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65"/>
          <p:cNvGrpSpPr/>
          <p:nvPr/>
        </p:nvGrpSpPr>
        <p:grpSpPr>
          <a:xfrm>
            <a:off x="1365393" y="1688773"/>
            <a:ext cx="444605" cy="420559"/>
            <a:chOff x="-6338550" y="3272950"/>
            <a:chExt cx="308775" cy="292075"/>
          </a:xfrm>
        </p:grpSpPr>
        <p:sp>
          <p:nvSpPr>
            <p:cNvPr id="7624" name="Google Shape;7624;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65"/>
          <p:cNvGrpSpPr/>
          <p:nvPr/>
        </p:nvGrpSpPr>
        <p:grpSpPr>
          <a:xfrm>
            <a:off x="1376732" y="2205194"/>
            <a:ext cx="421927" cy="419659"/>
            <a:chOff x="-6329100" y="3632100"/>
            <a:chExt cx="293025" cy="291450"/>
          </a:xfrm>
        </p:grpSpPr>
        <p:sp>
          <p:nvSpPr>
            <p:cNvPr id="7628" name="Google Shape;7628;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5"/>
          <p:cNvGrpSpPr/>
          <p:nvPr/>
        </p:nvGrpSpPr>
        <p:grpSpPr>
          <a:xfrm>
            <a:off x="1389783" y="2756828"/>
            <a:ext cx="419623" cy="419659"/>
            <a:chOff x="-6329875" y="3992050"/>
            <a:chExt cx="291425" cy="291450"/>
          </a:xfrm>
        </p:grpSpPr>
        <p:sp>
          <p:nvSpPr>
            <p:cNvPr id="7632" name="Google Shape;7632;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65"/>
          <p:cNvGrpSpPr/>
          <p:nvPr/>
        </p:nvGrpSpPr>
        <p:grpSpPr>
          <a:xfrm>
            <a:off x="4075920" y="1687530"/>
            <a:ext cx="423079" cy="423043"/>
            <a:chOff x="-4478975" y="3251700"/>
            <a:chExt cx="293825" cy="293800"/>
          </a:xfrm>
        </p:grpSpPr>
        <p:sp>
          <p:nvSpPr>
            <p:cNvPr id="7637" name="Google Shape;7637;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65"/>
          <p:cNvGrpSpPr/>
          <p:nvPr/>
        </p:nvGrpSpPr>
        <p:grpSpPr>
          <a:xfrm>
            <a:off x="4075920" y="2205192"/>
            <a:ext cx="423079" cy="419659"/>
            <a:chOff x="-4475825" y="3612425"/>
            <a:chExt cx="293825" cy="291450"/>
          </a:xfrm>
        </p:grpSpPr>
        <p:sp>
          <p:nvSpPr>
            <p:cNvPr id="7641" name="Google Shape;7641;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65"/>
          <p:cNvGrpSpPr/>
          <p:nvPr/>
        </p:nvGrpSpPr>
        <p:grpSpPr>
          <a:xfrm>
            <a:off x="4084992" y="2756844"/>
            <a:ext cx="428730" cy="419623"/>
            <a:chOff x="-4480550" y="3970800"/>
            <a:chExt cx="297750" cy="291425"/>
          </a:xfrm>
        </p:grpSpPr>
        <p:sp>
          <p:nvSpPr>
            <p:cNvPr id="7645" name="Google Shape;7645;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5"/>
          <p:cNvGrpSpPr/>
          <p:nvPr/>
        </p:nvGrpSpPr>
        <p:grpSpPr>
          <a:xfrm>
            <a:off x="6788826" y="1689221"/>
            <a:ext cx="415123" cy="419659"/>
            <a:chOff x="-2668225" y="3239075"/>
            <a:chExt cx="288300" cy="291450"/>
          </a:xfrm>
        </p:grpSpPr>
        <p:sp>
          <p:nvSpPr>
            <p:cNvPr id="7648" name="Google Shape;7648;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65"/>
          <p:cNvGrpSpPr/>
          <p:nvPr/>
        </p:nvGrpSpPr>
        <p:grpSpPr>
          <a:xfrm>
            <a:off x="6785982" y="2205191"/>
            <a:ext cx="420811" cy="419659"/>
            <a:chOff x="-2671375" y="3597450"/>
            <a:chExt cx="292250" cy="291450"/>
          </a:xfrm>
        </p:grpSpPr>
        <p:sp>
          <p:nvSpPr>
            <p:cNvPr id="7654" name="Google Shape;7654;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65"/>
          <p:cNvGrpSpPr/>
          <p:nvPr/>
        </p:nvGrpSpPr>
        <p:grpSpPr>
          <a:xfrm>
            <a:off x="6796765" y="2755691"/>
            <a:ext cx="423043" cy="421927"/>
            <a:chOff x="-2670575" y="3956600"/>
            <a:chExt cx="293800" cy="293025"/>
          </a:xfrm>
        </p:grpSpPr>
        <p:sp>
          <p:nvSpPr>
            <p:cNvPr id="7657" name="Google Shape;7657;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65"/>
          <p:cNvGrpSpPr/>
          <p:nvPr/>
        </p:nvGrpSpPr>
        <p:grpSpPr>
          <a:xfrm>
            <a:off x="3054285" y="3311947"/>
            <a:ext cx="426462" cy="418363"/>
            <a:chOff x="-1183550" y="3586525"/>
            <a:chExt cx="296175" cy="290550"/>
          </a:xfrm>
        </p:grpSpPr>
        <p:sp>
          <p:nvSpPr>
            <p:cNvPr id="7662" name="Google Shape;7662;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5"/>
          <p:cNvGrpSpPr/>
          <p:nvPr/>
        </p:nvGrpSpPr>
        <p:grpSpPr>
          <a:xfrm>
            <a:off x="1917896" y="1689799"/>
            <a:ext cx="420811" cy="418507"/>
            <a:chOff x="-5971525" y="3273750"/>
            <a:chExt cx="292250" cy="290650"/>
          </a:xfrm>
        </p:grpSpPr>
        <p:sp>
          <p:nvSpPr>
            <p:cNvPr id="7672" name="Google Shape;7672;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5"/>
          <p:cNvGrpSpPr/>
          <p:nvPr/>
        </p:nvGrpSpPr>
        <p:grpSpPr>
          <a:xfrm>
            <a:off x="1912226" y="2203826"/>
            <a:ext cx="432150" cy="422395"/>
            <a:chOff x="-5974675" y="3632100"/>
            <a:chExt cx="300125" cy="293350"/>
          </a:xfrm>
        </p:grpSpPr>
        <p:sp>
          <p:nvSpPr>
            <p:cNvPr id="7675" name="Google Shape;7675;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65"/>
          <p:cNvGrpSpPr/>
          <p:nvPr/>
        </p:nvGrpSpPr>
        <p:grpSpPr>
          <a:xfrm>
            <a:off x="1942267" y="2755694"/>
            <a:ext cx="395865" cy="421927"/>
            <a:chOff x="-5971525" y="3990475"/>
            <a:chExt cx="274925" cy="293025"/>
          </a:xfrm>
        </p:grpSpPr>
        <p:sp>
          <p:nvSpPr>
            <p:cNvPr id="7679" name="Google Shape;7679;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65"/>
          <p:cNvGrpSpPr/>
          <p:nvPr/>
        </p:nvGrpSpPr>
        <p:grpSpPr>
          <a:xfrm>
            <a:off x="4615473" y="1689798"/>
            <a:ext cx="420775" cy="418507"/>
            <a:chOff x="-4118225" y="3253275"/>
            <a:chExt cx="292225" cy="290650"/>
          </a:xfrm>
        </p:grpSpPr>
        <p:sp>
          <p:nvSpPr>
            <p:cNvPr id="7684" name="Google Shape;7684;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65"/>
          <p:cNvGrpSpPr/>
          <p:nvPr/>
        </p:nvGrpSpPr>
        <p:grpSpPr>
          <a:xfrm>
            <a:off x="4665924" y="2204922"/>
            <a:ext cx="319874" cy="420199"/>
            <a:chOff x="-4082800" y="3612425"/>
            <a:chExt cx="222150" cy="291825"/>
          </a:xfrm>
        </p:grpSpPr>
        <p:sp>
          <p:nvSpPr>
            <p:cNvPr id="7687" name="Google Shape;7687;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65"/>
          <p:cNvGrpSpPr/>
          <p:nvPr/>
        </p:nvGrpSpPr>
        <p:grpSpPr>
          <a:xfrm>
            <a:off x="4627372" y="2769876"/>
            <a:ext cx="420775" cy="393561"/>
            <a:chOff x="-4118225" y="3990475"/>
            <a:chExt cx="292225" cy="273325"/>
          </a:xfrm>
        </p:grpSpPr>
        <p:sp>
          <p:nvSpPr>
            <p:cNvPr id="7691" name="Google Shape;7691;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5"/>
          <p:cNvGrpSpPr/>
          <p:nvPr/>
        </p:nvGrpSpPr>
        <p:grpSpPr>
          <a:xfrm>
            <a:off x="7338026" y="1688087"/>
            <a:ext cx="394713" cy="421927"/>
            <a:chOff x="-2312225" y="3238300"/>
            <a:chExt cx="274125" cy="293025"/>
          </a:xfrm>
        </p:grpSpPr>
        <p:sp>
          <p:nvSpPr>
            <p:cNvPr id="7696" name="Google Shape;7696;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5"/>
          <p:cNvGrpSpPr/>
          <p:nvPr/>
        </p:nvGrpSpPr>
        <p:grpSpPr>
          <a:xfrm>
            <a:off x="7335742" y="2756825"/>
            <a:ext cx="423079" cy="419659"/>
            <a:chOff x="-2310650" y="3958175"/>
            <a:chExt cx="293825" cy="291450"/>
          </a:xfrm>
        </p:grpSpPr>
        <p:sp>
          <p:nvSpPr>
            <p:cNvPr id="7699" name="Google Shape;7699;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65"/>
          <p:cNvGrpSpPr/>
          <p:nvPr/>
        </p:nvGrpSpPr>
        <p:grpSpPr>
          <a:xfrm>
            <a:off x="4702603" y="3308459"/>
            <a:ext cx="424159" cy="419659"/>
            <a:chOff x="-1182750" y="3962900"/>
            <a:chExt cx="294575" cy="291450"/>
          </a:xfrm>
        </p:grpSpPr>
        <p:sp>
          <p:nvSpPr>
            <p:cNvPr id="7702" name="Google Shape;7702;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65"/>
          <p:cNvGrpSpPr/>
          <p:nvPr/>
        </p:nvGrpSpPr>
        <p:grpSpPr>
          <a:xfrm>
            <a:off x="2455739" y="1689223"/>
            <a:ext cx="424195" cy="419659"/>
            <a:chOff x="-5611575" y="3272950"/>
            <a:chExt cx="294600" cy="291450"/>
          </a:xfrm>
        </p:grpSpPr>
        <p:sp>
          <p:nvSpPr>
            <p:cNvPr id="7710" name="Google Shape;7710;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65"/>
          <p:cNvGrpSpPr/>
          <p:nvPr/>
        </p:nvGrpSpPr>
        <p:grpSpPr>
          <a:xfrm>
            <a:off x="2455739" y="2205770"/>
            <a:ext cx="424195" cy="418507"/>
            <a:chOff x="-5613150" y="3632900"/>
            <a:chExt cx="294600" cy="290650"/>
          </a:xfrm>
        </p:grpSpPr>
        <p:sp>
          <p:nvSpPr>
            <p:cNvPr id="7716" name="Google Shape;7716;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65"/>
          <p:cNvGrpSpPr/>
          <p:nvPr/>
        </p:nvGrpSpPr>
        <p:grpSpPr>
          <a:xfrm>
            <a:off x="7324977" y="2153586"/>
            <a:ext cx="420811" cy="522864"/>
            <a:chOff x="-2310650" y="3525775"/>
            <a:chExt cx="292250" cy="363125"/>
          </a:xfrm>
        </p:grpSpPr>
        <p:sp>
          <p:nvSpPr>
            <p:cNvPr id="7719" name="Google Shape;7719;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65"/>
          <p:cNvGrpSpPr/>
          <p:nvPr/>
        </p:nvGrpSpPr>
        <p:grpSpPr>
          <a:xfrm>
            <a:off x="2467638" y="2756270"/>
            <a:ext cx="424195" cy="420775"/>
            <a:chOff x="-5613150" y="3991275"/>
            <a:chExt cx="294600" cy="292225"/>
          </a:xfrm>
        </p:grpSpPr>
        <p:sp>
          <p:nvSpPr>
            <p:cNvPr id="7724" name="Google Shape;7724;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65"/>
          <p:cNvGrpSpPr/>
          <p:nvPr/>
        </p:nvGrpSpPr>
        <p:grpSpPr>
          <a:xfrm>
            <a:off x="5139126" y="1689438"/>
            <a:ext cx="434634" cy="419227"/>
            <a:chOff x="-3768700" y="3253275"/>
            <a:chExt cx="301850" cy="291150"/>
          </a:xfrm>
        </p:grpSpPr>
        <p:sp>
          <p:nvSpPr>
            <p:cNvPr id="7734" name="Google Shape;7734;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65"/>
          <p:cNvGrpSpPr/>
          <p:nvPr/>
        </p:nvGrpSpPr>
        <p:grpSpPr>
          <a:xfrm>
            <a:off x="5143209" y="2217090"/>
            <a:ext cx="426462" cy="395865"/>
            <a:chOff x="-3808700" y="3628950"/>
            <a:chExt cx="296175" cy="274925"/>
          </a:xfrm>
        </p:grpSpPr>
        <p:sp>
          <p:nvSpPr>
            <p:cNvPr id="7738" name="Google Shape;7738;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5"/>
          <p:cNvGrpSpPr/>
          <p:nvPr/>
        </p:nvGrpSpPr>
        <p:grpSpPr>
          <a:xfrm>
            <a:off x="5208420" y="2756412"/>
            <a:ext cx="419443" cy="420487"/>
            <a:chOff x="-3771675" y="3971775"/>
            <a:chExt cx="291300" cy="292025"/>
          </a:xfrm>
        </p:grpSpPr>
        <p:sp>
          <p:nvSpPr>
            <p:cNvPr id="7742" name="Google Shape;7742;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65"/>
          <p:cNvGrpSpPr/>
          <p:nvPr/>
        </p:nvGrpSpPr>
        <p:grpSpPr>
          <a:xfrm>
            <a:off x="7869864" y="1716461"/>
            <a:ext cx="420271" cy="320774"/>
            <a:chOff x="-1951475" y="3273100"/>
            <a:chExt cx="291875" cy="222775"/>
          </a:xfrm>
        </p:grpSpPr>
        <p:sp>
          <p:nvSpPr>
            <p:cNvPr id="7748" name="Google Shape;7748;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65"/>
          <p:cNvGrpSpPr/>
          <p:nvPr/>
        </p:nvGrpSpPr>
        <p:grpSpPr>
          <a:xfrm>
            <a:off x="7867344" y="2205191"/>
            <a:ext cx="425310" cy="419659"/>
            <a:chOff x="-1951475" y="3597450"/>
            <a:chExt cx="295375" cy="291450"/>
          </a:xfrm>
        </p:grpSpPr>
        <p:sp>
          <p:nvSpPr>
            <p:cNvPr id="7752" name="Google Shape;7752;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65"/>
          <p:cNvGrpSpPr/>
          <p:nvPr/>
        </p:nvGrpSpPr>
        <p:grpSpPr>
          <a:xfrm>
            <a:off x="7869595" y="2756825"/>
            <a:ext cx="444605" cy="419659"/>
            <a:chOff x="-1960150" y="3956600"/>
            <a:chExt cx="308775" cy="291450"/>
          </a:xfrm>
        </p:grpSpPr>
        <p:sp>
          <p:nvSpPr>
            <p:cNvPr id="7757" name="Google Shape;7757;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65"/>
          <p:cNvGrpSpPr/>
          <p:nvPr/>
        </p:nvGrpSpPr>
        <p:grpSpPr>
          <a:xfrm>
            <a:off x="1923633" y="3307636"/>
            <a:ext cx="420775" cy="420775"/>
            <a:chOff x="-804700" y="3226500"/>
            <a:chExt cx="292225" cy="292225"/>
          </a:xfrm>
        </p:grpSpPr>
        <p:sp>
          <p:nvSpPr>
            <p:cNvPr id="7760" name="Google Shape;7760;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65"/>
          <p:cNvGrpSpPr/>
          <p:nvPr/>
        </p:nvGrpSpPr>
        <p:grpSpPr>
          <a:xfrm>
            <a:off x="3003724" y="1688647"/>
            <a:ext cx="420775" cy="420811"/>
            <a:chOff x="-5251625" y="3272950"/>
            <a:chExt cx="292225" cy="292250"/>
          </a:xfrm>
        </p:grpSpPr>
        <p:sp>
          <p:nvSpPr>
            <p:cNvPr id="7768" name="Google Shape;7768;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65"/>
          <p:cNvGrpSpPr/>
          <p:nvPr/>
        </p:nvGrpSpPr>
        <p:grpSpPr>
          <a:xfrm>
            <a:off x="3000322" y="2204348"/>
            <a:ext cx="427578" cy="421351"/>
            <a:chOff x="-5254775" y="3631325"/>
            <a:chExt cx="296950" cy="292625"/>
          </a:xfrm>
        </p:grpSpPr>
        <p:sp>
          <p:nvSpPr>
            <p:cNvPr id="7772" name="Google Shape;7772;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5"/>
          <p:cNvGrpSpPr/>
          <p:nvPr/>
        </p:nvGrpSpPr>
        <p:grpSpPr>
          <a:xfrm>
            <a:off x="3016181" y="2756270"/>
            <a:ext cx="419659" cy="420775"/>
            <a:chOff x="-5251625" y="3991275"/>
            <a:chExt cx="291450" cy="292225"/>
          </a:xfrm>
        </p:grpSpPr>
        <p:sp>
          <p:nvSpPr>
            <p:cNvPr id="7780" name="Google Shape;7780;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65"/>
          <p:cNvGrpSpPr/>
          <p:nvPr/>
        </p:nvGrpSpPr>
        <p:grpSpPr>
          <a:xfrm>
            <a:off x="5756763" y="1689240"/>
            <a:ext cx="319874" cy="419623"/>
            <a:chOff x="-3365275" y="3253275"/>
            <a:chExt cx="222150" cy="291425"/>
          </a:xfrm>
        </p:grpSpPr>
        <p:sp>
          <p:nvSpPr>
            <p:cNvPr id="7786" name="Google Shape;7786;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65"/>
          <p:cNvGrpSpPr/>
          <p:nvPr/>
        </p:nvGrpSpPr>
        <p:grpSpPr>
          <a:xfrm>
            <a:off x="5730701" y="2204058"/>
            <a:ext cx="371998" cy="421927"/>
            <a:chOff x="-3383375" y="3611625"/>
            <a:chExt cx="258350" cy="293025"/>
          </a:xfrm>
        </p:grpSpPr>
        <p:sp>
          <p:nvSpPr>
            <p:cNvPr id="7789" name="Google Shape;7789;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65"/>
          <p:cNvGrpSpPr/>
          <p:nvPr/>
        </p:nvGrpSpPr>
        <p:grpSpPr>
          <a:xfrm>
            <a:off x="5793050" y="2756826"/>
            <a:ext cx="271097" cy="419659"/>
            <a:chOff x="-3347950" y="3971575"/>
            <a:chExt cx="188275" cy="291450"/>
          </a:xfrm>
        </p:grpSpPr>
        <p:sp>
          <p:nvSpPr>
            <p:cNvPr id="7792" name="Google Shape;7792;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65"/>
          <p:cNvGrpSpPr/>
          <p:nvPr/>
        </p:nvGrpSpPr>
        <p:grpSpPr>
          <a:xfrm>
            <a:off x="842909" y="3307061"/>
            <a:ext cx="371998" cy="421927"/>
            <a:chOff x="-1575775" y="3238300"/>
            <a:chExt cx="258350" cy="293025"/>
          </a:xfrm>
        </p:grpSpPr>
        <p:sp>
          <p:nvSpPr>
            <p:cNvPr id="7796" name="Google Shape;7796;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65"/>
          <p:cNvGrpSpPr/>
          <p:nvPr/>
        </p:nvGrpSpPr>
        <p:grpSpPr>
          <a:xfrm>
            <a:off x="2487807" y="3309051"/>
            <a:ext cx="423079" cy="424159"/>
            <a:chOff x="-1591550" y="3597475"/>
            <a:chExt cx="293825" cy="294575"/>
          </a:xfrm>
        </p:grpSpPr>
        <p:sp>
          <p:nvSpPr>
            <p:cNvPr id="7802" name="Google Shape;7802;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5"/>
          <p:cNvGrpSpPr/>
          <p:nvPr/>
        </p:nvGrpSpPr>
        <p:grpSpPr>
          <a:xfrm>
            <a:off x="4137277" y="3318663"/>
            <a:ext cx="421927" cy="399248"/>
            <a:chOff x="-1592325" y="3957400"/>
            <a:chExt cx="293025" cy="277275"/>
          </a:xfrm>
        </p:grpSpPr>
        <p:sp>
          <p:nvSpPr>
            <p:cNvPr id="7806" name="Google Shape;7806;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65"/>
          <p:cNvGrpSpPr/>
          <p:nvPr/>
        </p:nvGrpSpPr>
        <p:grpSpPr>
          <a:xfrm>
            <a:off x="3624147" y="3310744"/>
            <a:ext cx="369730" cy="420775"/>
            <a:chOff x="-778700" y="3612425"/>
            <a:chExt cx="256775" cy="292225"/>
          </a:xfrm>
        </p:grpSpPr>
        <p:sp>
          <p:nvSpPr>
            <p:cNvPr id="7811" name="Google Shape;7811;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65"/>
          <p:cNvGrpSpPr/>
          <p:nvPr/>
        </p:nvGrpSpPr>
        <p:grpSpPr>
          <a:xfrm>
            <a:off x="6095649" y="3828305"/>
            <a:ext cx="340731" cy="387641"/>
            <a:chOff x="7728464" y="1561258"/>
            <a:chExt cx="349719" cy="397866"/>
          </a:xfrm>
        </p:grpSpPr>
        <p:sp>
          <p:nvSpPr>
            <p:cNvPr id="7818" name="Google Shape;7818;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65"/>
          <p:cNvGrpSpPr/>
          <p:nvPr/>
        </p:nvGrpSpPr>
        <p:grpSpPr>
          <a:xfrm>
            <a:off x="4018617" y="3828305"/>
            <a:ext cx="387681" cy="387641"/>
            <a:chOff x="5611350" y="1561258"/>
            <a:chExt cx="397907" cy="397866"/>
          </a:xfrm>
        </p:grpSpPr>
        <p:sp>
          <p:nvSpPr>
            <p:cNvPr id="7821" name="Google Shape;7821;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65"/>
          <p:cNvGrpSpPr/>
          <p:nvPr/>
        </p:nvGrpSpPr>
        <p:grpSpPr>
          <a:xfrm>
            <a:off x="4537903" y="3925571"/>
            <a:ext cx="387610" cy="193109"/>
            <a:chOff x="6140660" y="1661097"/>
            <a:chExt cx="397835" cy="198202"/>
          </a:xfrm>
        </p:grpSpPr>
        <p:sp>
          <p:nvSpPr>
            <p:cNvPr id="7826" name="Google Shape;7826;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5"/>
          <p:cNvGrpSpPr/>
          <p:nvPr/>
        </p:nvGrpSpPr>
        <p:grpSpPr>
          <a:xfrm>
            <a:off x="5057118" y="3828305"/>
            <a:ext cx="387681" cy="387641"/>
            <a:chOff x="6669907" y="1561258"/>
            <a:chExt cx="397907" cy="397866"/>
          </a:xfrm>
        </p:grpSpPr>
        <p:sp>
          <p:nvSpPr>
            <p:cNvPr id="7831" name="Google Shape;7831;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5"/>
          <p:cNvGrpSpPr/>
          <p:nvPr/>
        </p:nvGrpSpPr>
        <p:grpSpPr>
          <a:xfrm>
            <a:off x="1942348" y="3885842"/>
            <a:ext cx="387681" cy="272572"/>
            <a:chOff x="3386036" y="1746339"/>
            <a:chExt cx="397907" cy="279762"/>
          </a:xfrm>
        </p:grpSpPr>
        <p:sp>
          <p:nvSpPr>
            <p:cNvPr id="7837" name="Google Shape;7837;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65"/>
          <p:cNvGrpSpPr/>
          <p:nvPr/>
        </p:nvGrpSpPr>
        <p:grpSpPr>
          <a:xfrm>
            <a:off x="2980045" y="3828288"/>
            <a:ext cx="387681" cy="387681"/>
            <a:chOff x="4417380" y="1687279"/>
            <a:chExt cx="397907" cy="397907"/>
          </a:xfrm>
        </p:grpSpPr>
        <p:sp>
          <p:nvSpPr>
            <p:cNvPr id="7840" name="Google Shape;7840;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65"/>
          <p:cNvGrpSpPr/>
          <p:nvPr/>
        </p:nvGrpSpPr>
        <p:grpSpPr>
          <a:xfrm>
            <a:off x="7926526" y="3308537"/>
            <a:ext cx="387661" cy="387661"/>
            <a:chOff x="2869999" y="1687279"/>
            <a:chExt cx="397887" cy="397887"/>
          </a:xfrm>
        </p:grpSpPr>
        <p:sp>
          <p:nvSpPr>
            <p:cNvPr id="7843" name="Google Shape;7843;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65"/>
          <p:cNvGrpSpPr/>
          <p:nvPr/>
        </p:nvGrpSpPr>
        <p:grpSpPr>
          <a:xfrm>
            <a:off x="2461634" y="3828664"/>
            <a:ext cx="386807" cy="386929"/>
            <a:chOff x="3902887" y="1687655"/>
            <a:chExt cx="397010" cy="397135"/>
          </a:xfrm>
        </p:grpSpPr>
        <p:sp>
          <p:nvSpPr>
            <p:cNvPr id="7846" name="Google Shape;7846;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65"/>
          <p:cNvGrpSpPr/>
          <p:nvPr/>
        </p:nvGrpSpPr>
        <p:grpSpPr>
          <a:xfrm>
            <a:off x="3499331" y="3828344"/>
            <a:ext cx="387681" cy="387681"/>
            <a:chOff x="4933458" y="1687279"/>
            <a:chExt cx="397907" cy="397907"/>
          </a:xfrm>
        </p:grpSpPr>
        <p:sp>
          <p:nvSpPr>
            <p:cNvPr id="7849" name="Google Shape;7849;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5"/>
          <p:cNvGrpSpPr/>
          <p:nvPr/>
        </p:nvGrpSpPr>
        <p:grpSpPr>
          <a:xfrm>
            <a:off x="5273586" y="3308775"/>
            <a:ext cx="387681" cy="387661"/>
            <a:chOff x="266768" y="1721375"/>
            <a:chExt cx="397907" cy="397887"/>
          </a:xfrm>
        </p:grpSpPr>
        <p:sp>
          <p:nvSpPr>
            <p:cNvPr id="7852" name="Google Shape;7852;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65"/>
          <p:cNvGrpSpPr/>
          <p:nvPr/>
        </p:nvGrpSpPr>
        <p:grpSpPr>
          <a:xfrm>
            <a:off x="7395588" y="3308924"/>
            <a:ext cx="387539" cy="386888"/>
            <a:chOff x="2408992" y="1722875"/>
            <a:chExt cx="397761" cy="397093"/>
          </a:xfrm>
        </p:grpSpPr>
        <p:sp>
          <p:nvSpPr>
            <p:cNvPr id="7855" name="Google Shape;7855;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65"/>
          <p:cNvGrpSpPr/>
          <p:nvPr/>
        </p:nvGrpSpPr>
        <p:grpSpPr>
          <a:xfrm>
            <a:off x="5576404" y="3828305"/>
            <a:ext cx="387641" cy="387641"/>
            <a:chOff x="7199196" y="1561258"/>
            <a:chExt cx="397866" cy="397866"/>
          </a:xfrm>
        </p:grpSpPr>
        <p:sp>
          <p:nvSpPr>
            <p:cNvPr id="7858" name="Google Shape;7858;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5"/>
          <p:cNvGrpSpPr/>
          <p:nvPr/>
        </p:nvGrpSpPr>
        <p:grpSpPr>
          <a:xfrm>
            <a:off x="6332282" y="3308537"/>
            <a:ext cx="387661" cy="387661"/>
            <a:chOff x="1379798" y="1723250"/>
            <a:chExt cx="397887" cy="397887"/>
          </a:xfrm>
        </p:grpSpPr>
        <p:sp>
          <p:nvSpPr>
            <p:cNvPr id="7862" name="Google Shape;7862;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65"/>
          <p:cNvGrpSpPr/>
          <p:nvPr/>
        </p:nvGrpSpPr>
        <p:grpSpPr>
          <a:xfrm>
            <a:off x="5801242" y="3308537"/>
            <a:ext cx="387641" cy="387661"/>
            <a:chOff x="864491" y="1723250"/>
            <a:chExt cx="397866" cy="397887"/>
          </a:xfrm>
        </p:grpSpPr>
        <p:sp>
          <p:nvSpPr>
            <p:cNvPr id="7867" name="Google Shape;7867;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0" name="Google Shape;7870;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1" name="Google Shape;7871;p65"/>
          <p:cNvGrpSpPr/>
          <p:nvPr/>
        </p:nvGrpSpPr>
        <p:grpSpPr>
          <a:xfrm>
            <a:off x="6568070" y="3827060"/>
            <a:ext cx="388966" cy="388966"/>
            <a:chOff x="1190625" y="238125"/>
            <a:chExt cx="5235075" cy="5235075"/>
          </a:xfrm>
        </p:grpSpPr>
        <p:sp>
          <p:nvSpPr>
            <p:cNvPr id="7872" name="Google Shape;7872;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4" name="Google Shape;7874;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0"/>
          <p:cNvSpPr txBox="1"/>
          <p:nvPr>
            <p:ph type="title"/>
          </p:nvPr>
        </p:nvSpPr>
        <p:spPr>
          <a:xfrm>
            <a:off x="1849850" y="2303250"/>
            <a:ext cx="42045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Theory lesson</a:t>
            </a:r>
            <a:endParaRPr/>
          </a:p>
        </p:txBody>
      </p:sp>
      <p:sp>
        <p:nvSpPr>
          <p:cNvPr id="446" name="Google Shape;446;p30"/>
          <p:cNvSpPr txBox="1"/>
          <p:nvPr>
            <p:ph idx="1" type="subTitle"/>
          </p:nvPr>
        </p:nvSpPr>
        <p:spPr>
          <a:xfrm>
            <a:off x="1849850" y="3473425"/>
            <a:ext cx="4204500" cy="4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447" name="Google Shape;447;p30"/>
          <p:cNvSpPr txBox="1"/>
          <p:nvPr>
            <p:ph idx="2" type="title"/>
          </p:nvPr>
        </p:nvSpPr>
        <p:spPr>
          <a:xfrm>
            <a:off x="1849850" y="1159350"/>
            <a:ext cx="1702500" cy="11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448" name="Google Shape;448;p30"/>
          <p:cNvGrpSpPr/>
          <p:nvPr/>
        </p:nvGrpSpPr>
        <p:grpSpPr>
          <a:xfrm>
            <a:off x="1384412" y="3727175"/>
            <a:ext cx="709065" cy="601645"/>
            <a:chOff x="8076238" y="467775"/>
            <a:chExt cx="709065" cy="601645"/>
          </a:xfrm>
        </p:grpSpPr>
        <p:sp>
          <p:nvSpPr>
            <p:cNvPr id="449" name="Google Shape;449;p30"/>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50" name="Google Shape;450;p30"/>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451" name="Google Shape;451;p30"/>
            <p:cNvCxnSpPr>
              <a:stCxn id="449" idx="2"/>
              <a:endCxn id="450"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cxnSp>
        <p:nvCxnSpPr>
          <p:cNvPr id="452" name="Google Shape;452;p30"/>
          <p:cNvCxnSpPr/>
          <p:nvPr/>
        </p:nvCxnSpPr>
        <p:spPr>
          <a:xfrm>
            <a:off x="1849850" y="3279600"/>
            <a:ext cx="7313100" cy="0"/>
          </a:xfrm>
          <a:prstGeom prst="straightConnector1">
            <a:avLst/>
          </a:prstGeom>
          <a:noFill/>
          <a:ln cap="flat" cmpd="sng" w="9525">
            <a:solidFill>
              <a:schemeClr val="dk1"/>
            </a:solidFill>
            <a:prstDash val="solid"/>
            <a:round/>
            <a:headEnd len="med" w="med" type="none"/>
            <a:tailEnd len="med" w="med" type="none"/>
          </a:ln>
        </p:spPr>
      </p:cxnSp>
      <p:grpSp>
        <p:nvGrpSpPr>
          <p:cNvPr id="453" name="Google Shape;453;p30"/>
          <p:cNvGrpSpPr/>
          <p:nvPr/>
        </p:nvGrpSpPr>
        <p:grpSpPr>
          <a:xfrm rot="10800000">
            <a:off x="6176063" y="1012175"/>
            <a:ext cx="709065" cy="601645"/>
            <a:chOff x="8076238" y="467775"/>
            <a:chExt cx="709065" cy="601645"/>
          </a:xfrm>
        </p:grpSpPr>
        <p:sp>
          <p:nvSpPr>
            <p:cNvPr id="454" name="Google Shape;454;p30"/>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55" name="Google Shape;455;p30"/>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456" name="Google Shape;456;p30"/>
            <p:cNvCxnSpPr>
              <a:stCxn id="454" idx="2"/>
              <a:endCxn id="455"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78" name="Shape 7878"/>
        <p:cNvGrpSpPr/>
        <p:nvPr/>
      </p:nvGrpSpPr>
      <p:grpSpPr>
        <a:xfrm>
          <a:off x="0" y="0"/>
          <a:ext cx="0" cy="0"/>
          <a:chOff x="0" y="0"/>
          <a:chExt cx="0" cy="0"/>
        </a:xfrm>
      </p:grpSpPr>
      <p:pic>
        <p:nvPicPr>
          <p:cNvPr id="7879" name="Google Shape;7879;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62" name="Google Shape;462;p31"/>
          <p:cNvSpPr txBox="1"/>
          <p:nvPr>
            <p:ph idx="1" type="subTitle"/>
          </p:nvPr>
        </p:nvSpPr>
        <p:spPr>
          <a:xfrm>
            <a:off x="4804600" y="1628750"/>
            <a:ext cx="3016800" cy="21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463" name="Google Shape;463;p31"/>
          <p:cNvSpPr txBox="1"/>
          <p:nvPr>
            <p:ph idx="2" type="subTitle"/>
          </p:nvPr>
        </p:nvSpPr>
        <p:spPr>
          <a:xfrm>
            <a:off x="1322600" y="1628750"/>
            <a:ext cx="3016800" cy="217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filled with craters</a:t>
            </a:r>
            <a:endParaRPr/>
          </a:p>
        </p:txBody>
      </p:sp>
      <p:grpSp>
        <p:nvGrpSpPr>
          <p:cNvPr id="464" name="Google Shape;464;p31"/>
          <p:cNvGrpSpPr/>
          <p:nvPr/>
        </p:nvGrpSpPr>
        <p:grpSpPr>
          <a:xfrm flipH="1" rot="10800000">
            <a:off x="5810362" y="539500"/>
            <a:ext cx="709065" cy="601645"/>
            <a:chOff x="8076238" y="467775"/>
            <a:chExt cx="709065" cy="601645"/>
          </a:xfrm>
        </p:grpSpPr>
        <p:sp>
          <p:nvSpPr>
            <p:cNvPr id="465" name="Google Shape;465;p31"/>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66" name="Google Shape;466;p31"/>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467" name="Google Shape;467;p31"/>
            <p:cNvCxnSpPr>
              <a:stCxn id="465" idx="2"/>
              <a:endCxn id="466"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Concepts</a:t>
            </a:r>
            <a:endParaRPr/>
          </a:p>
        </p:txBody>
      </p:sp>
      <p:sp>
        <p:nvSpPr>
          <p:cNvPr id="473" name="Google Shape;473;p32"/>
          <p:cNvSpPr txBox="1"/>
          <p:nvPr>
            <p:ph idx="1" type="subTitle"/>
          </p:nvPr>
        </p:nvSpPr>
        <p:spPr>
          <a:xfrm>
            <a:off x="4819122" y="2418850"/>
            <a:ext cx="2856600" cy="11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474" name="Google Shape;474;p32"/>
          <p:cNvSpPr txBox="1"/>
          <p:nvPr>
            <p:ph idx="2" type="subTitle"/>
          </p:nvPr>
        </p:nvSpPr>
        <p:spPr>
          <a:xfrm>
            <a:off x="1468270" y="2418850"/>
            <a:ext cx="2856600" cy="11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475" name="Google Shape;475;p32"/>
          <p:cNvSpPr txBox="1"/>
          <p:nvPr>
            <p:ph idx="3" type="subTitle"/>
          </p:nvPr>
        </p:nvSpPr>
        <p:spPr>
          <a:xfrm>
            <a:off x="4819130" y="2024050"/>
            <a:ext cx="2856600" cy="4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Concept 2</a:t>
            </a:r>
            <a:endParaRPr/>
          </a:p>
        </p:txBody>
      </p:sp>
      <p:sp>
        <p:nvSpPr>
          <p:cNvPr id="476" name="Google Shape;476;p32"/>
          <p:cNvSpPr txBox="1"/>
          <p:nvPr>
            <p:ph idx="4" type="subTitle"/>
          </p:nvPr>
        </p:nvSpPr>
        <p:spPr>
          <a:xfrm>
            <a:off x="1468270" y="2024050"/>
            <a:ext cx="2856600" cy="4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Concept 1</a:t>
            </a:r>
            <a:endParaRPr/>
          </a:p>
        </p:txBody>
      </p:sp>
      <p:grpSp>
        <p:nvGrpSpPr>
          <p:cNvPr id="477" name="Google Shape;477;p32"/>
          <p:cNvGrpSpPr/>
          <p:nvPr/>
        </p:nvGrpSpPr>
        <p:grpSpPr>
          <a:xfrm flipH="1" rot="-5400000">
            <a:off x="6529635" y="430550"/>
            <a:ext cx="709065" cy="601645"/>
            <a:chOff x="8076238" y="467775"/>
            <a:chExt cx="709065" cy="601645"/>
          </a:xfrm>
        </p:grpSpPr>
        <p:sp>
          <p:nvSpPr>
            <p:cNvPr id="478" name="Google Shape;478;p32"/>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479" name="Google Shape;479;p32"/>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480" name="Google Shape;480;p32"/>
            <p:cNvCxnSpPr>
              <a:stCxn id="478" idx="2"/>
              <a:endCxn id="479"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33"/>
          <p:cNvPicPr preferRelativeResize="0"/>
          <p:nvPr/>
        </p:nvPicPr>
        <p:blipFill rotWithShape="1">
          <a:blip r:embed="rId3">
            <a:alphaModFix/>
          </a:blip>
          <a:srcRect b="0" l="16675" r="16675" t="0"/>
          <a:stretch/>
        </p:blipFill>
        <p:spPr>
          <a:xfrm>
            <a:off x="1034231" y="1403712"/>
            <a:ext cx="1296300" cy="1296300"/>
          </a:xfrm>
          <a:prstGeom prst="round2SameRect">
            <a:avLst>
              <a:gd fmla="val 50000" name="adj1"/>
              <a:gd fmla="val 0" name="adj2"/>
            </a:avLst>
          </a:prstGeom>
          <a:noFill/>
          <a:ln>
            <a:noFill/>
          </a:ln>
        </p:spPr>
      </p:pic>
      <p:pic>
        <p:nvPicPr>
          <p:cNvPr id="486" name="Google Shape;486;p33"/>
          <p:cNvPicPr preferRelativeResize="0"/>
          <p:nvPr/>
        </p:nvPicPr>
        <p:blipFill rotWithShape="1">
          <a:blip r:embed="rId4">
            <a:alphaModFix/>
          </a:blip>
          <a:srcRect b="16654" l="0" r="0" t="16647"/>
          <a:stretch/>
        </p:blipFill>
        <p:spPr>
          <a:xfrm>
            <a:off x="5975081" y="1403713"/>
            <a:ext cx="1296300" cy="1296300"/>
          </a:xfrm>
          <a:prstGeom prst="round2SameRect">
            <a:avLst>
              <a:gd fmla="val 50000" name="adj1"/>
              <a:gd fmla="val 0" name="adj2"/>
            </a:avLst>
          </a:prstGeom>
          <a:noFill/>
          <a:ln>
            <a:noFill/>
          </a:ln>
        </p:spPr>
      </p:pic>
      <p:pic>
        <p:nvPicPr>
          <p:cNvPr id="487" name="Google Shape;487;p33"/>
          <p:cNvPicPr preferRelativeResize="0"/>
          <p:nvPr/>
        </p:nvPicPr>
        <p:blipFill rotWithShape="1">
          <a:blip r:embed="rId5">
            <a:alphaModFix/>
          </a:blip>
          <a:srcRect b="0" l="33351" r="0" t="0"/>
          <a:stretch/>
        </p:blipFill>
        <p:spPr>
          <a:xfrm>
            <a:off x="3495156" y="1403713"/>
            <a:ext cx="1296300" cy="1296300"/>
          </a:xfrm>
          <a:prstGeom prst="round2SameRect">
            <a:avLst>
              <a:gd fmla="val 50000" name="adj1"/>
              <a:gd fmla="val 0" name="adj2"/>
            </a:avLst>
          </a:prstGeom>
          <a:noFill/>
          <a:ln>
            <a:noFill/>
          </a:ln>
        </p:spPr>
      </p:pic>
      <p:sp>
        <p:nvSpPr>
          <p:cNvPr id="488" name="Google Shape;48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489" name="Google Shape;489;p33"/>
          <p:cNvSpPr txBox="1"/>
          <p:nvPr>
            <p:ph idx="1" type="subTitle"/>
          </p:nvPr>
        </p:nvSpPr>
        <p:spPr>
          <a:xfrm>
            <a:off x="948731" y="3310824"/>
            <a:ext cx="23055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 and the smallest one of them all</a:t>
            </a:r>
            <a:endParaRPr/>
          </a:p>
        </p:txBody>
      </p:sp>
      <p:sp>
        <p:nvSpPr>
          <p:cNvPr id="490" name="Google Shape;490;p33"/>
          <p:cNvSpPr txBox="1"/>
          <p:nvPr>
            <p:ph idx="2" type="subTitle"/>
          </p:nvPr>
        </p:nvSpPr>
        <p:spPr>
          <a:xfrm>
            <a:off x="3390671" y="3310824"/>
            <a:ext cx="23055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491" name="Google Shape;491;p33"/>
          <p:cNvSpPr txBox="1"/>
          <p:nvPr>
            <p:ph idx="3" type="subTitle"/>
          </p:nvPr>
        </p:nvSpPr>
        <p:spPr>
          <a:xfrm>
            <a:off x="5889769" y="3310824"/>
            <a:ext cx="23055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492" name="Google Shape;492;p33"/>
          <p:cNvSpPr txBox="1"/>
          <p:nvPr>
            <p:ph idx="4" type="subTitle"/>
          </p:nvPr>
        </p:nvSpPr>
        <p:spPr>
          <a:xfrm>
            <a:off x="948731" y="3000275"/>
            <a:ext cx="2305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493" name="Google Shape;493;p33"/>
          <p:cNvSpPr txBox="1"/>
          <p:nvPr>
            <p:ph idx="5" type="subTitle"/>
          </p:nvPr>
        </p:nvSpPr>
        <p:spPr>
          <a:xfrm>
            <a:off x="3390672" y="3000275"/>
            <a:ext cx="2305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94" name="Google Shape;494;p33"/>
          <p:cNvSpPr txBox="1"/>
          <p:nvPr>
            <p:ph idx="6" type="subTitle"/>
          </p:nvPr>
        </p:nvSpPr>
        <p:spPr>
          <a:xfrm>
            <a:off x="5889769" y="3000275"/>
            <a:ext cx="2305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4"/>
          <p:cNvSpPr txBox="1"/>
          <p:nvPr>
            <p:ph idx="2" type="subTitle"/>
          </p:nvPr>
        </p:nvSpPr>
        <p:spPr>
          <a:xfrm>
            <a:off x="3561760" y="2040777"/>
            <a:ext cx="2020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00" name="Google Shape;500;p34"/>
          <p:cNvSpPr txBox="1"/>
          <p:nvPr>
            <p:ph idx="5" type="subTitle"/>
          </p:nvPr>
        </p:nvSpPr>
        <p:spPr>
          <a:xfrm>
            <a:off x="5798894" y="2040777"/>
            <a:ext cx="2020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a:t>
            </a:r>
            <a:endParaRPr/>
          </a:p>
        </p:txBody>
      </p:sp>
      <p:sp>
        <p:nvSpPr>
          <p:cNvPr id="501" name="Google Shape;50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502" name="Google Shape;502;p34"/>
          <p:cNvSpPr txBox="1"/>
          <p:nvPr>
            <p:ph idx="1" type="subTitle"/>
          </p:nvPr>
        </p:nvSpPr>
        <p:spPr>
          <a:xfrm>
            <a:off x="1324606" y="2040777"/>
            <a:ext cx="2020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very cold</a:t>
            </a:r>
            <a:endParaRPr/>
          </a:p>
        </p:txBody>
      </p:sp>
      <p:sp>
        <p:nvSpPr>
          <p:cNvPr id="503" name="Google Shape;503;p34"/>
          <p:cNvSpPr txBox="1"/>
          <p:nvPr>
            <p:ph idx="3" type="subTitle"/>
          </p:nvPr>
        </p:nvSpPr>
        <p:spPr>
          <a:xfrm>
            <a:off x="1324606" y="3529975"/>
            <a:ext cx="2020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a:t>
            </a:r>
            <a:endParaRPr/>
          </a:p>
        </p:txBody>
      </p:sp>
      <p:sp>
        <p:nvSpPr>
          <p:cNvPr id="504" name="Google Shape;504;p34"/>
          <p:cNvSpPr txBox="1"/>
          <p:nvPr>
            <p:ph idx="4" type="subTitle"/>
          </p:nvPr>
        </p:nvSpPr>
        <p:spPr>
          <a:xfrm>
            <a:off x="3561760" y="3529975"/>
            <a:ext cx="2020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505" name="Google Shape;505;p34"/>
          <p:cNvSpPr txBox="1"/>
          <p:nvPr>
            <p:ph idx="6" type="subTitle"/>
          </p:nvPr>
        </p:nvSpPr>
        <p:spPr>
          <a:xfrm>
            <a:off x="5798894" y="3529975"/>
            <a:ext cx="20205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506" name="Google Shape;506;p34"/>
          <p:cNvSpPr txBox="1"/>
          <p:nvPr>
            <p:ph idx="7" type="subTitle"/>
          </p:nvPr>
        </p:nvSpPr>
        <p:spPr>
          <a:xfrm>
            <a:off x="1324600" y="1610350"/>
            <a:ext cx="2020500" cy="5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07" name="Google Shape;507;p34"/>
          <p:cNvSpPr txBox="1"/>
          <p:nvPr>
            <p:ph idx="8" type="subTitle"/>
          </p:nvPr>
        </p:nvSpPr>
        <p:spPr>
          <a:xfrm>
            <a:off x="3561758" y="1610350"/>
            <a:ext cx="2020500" cy="5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08" name="Google Shape;508;p34"/>
          <p:cNvSpPr txBox="1"/>
          <p:nvPr>
            <p:ph idx="9" type="subTitle"/>
          </p:nvPr>
        </p:nvSpPr>
        <p:spPr>
          <a:xfrm>
            <a:off x="1324600" y="3099526"/>
            <a:ext cx="2020500" cy="5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09" name="Google Shape;509;p34"/>
          <p:cNvSpPr txBox="1"/>
          <p:nvPr>
            <p:ph idx="13" type="subTitle"/>
          </p:nvPr>
        </p:nvSpPr>
        <p:spPr>
          <a:xfrm>
            <a:off x="3561758" y="3099526"/>
            <a:ext cx="2020500" cy="5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10" name="Google Shape;510;p34"/>
          <p:cNvSpPr txBox="1"/>
          <p:nvPr>
            <p:ph idx="14" type="subTitle"/>
          </p:nvPr>
        </p:nvSpPr>
        <p:spPr>
          <a:xfrm>
            <a:off x="5798896" y="1610350"/>
            <a:ext cx="2020500" cy="5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11" name="Google Shape;511;p34"/>
          <p:cNvSpPr txBox="1"/>
          <p:nvPr>
            <p:ph idx="15" type="subTitle"/>
          </p:nvPr>
        </p:nvSpPr>
        <p:spPr>
          <a:xfrm>
            <a:off x="5798896" y="3099526"/>
            <a:ext cx="2020500" cy="50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grpSp>
        <p:nvGrpSpPr>
          <p:cNvPr id="512" name="Google Shape;512;p34"/>
          <p:cNvGrpSpPr/>
          <p:nvPr/>
        </p:nvGrpSpPr>
        <p:grpSpPr>
          <a:xfrm rot="10800000">
            <a:off x="8097138" y="1017725"/>
            <a:ext cx="709065" cy="601645"/>
            <a:chOff x="8076238" y="467775"/>
            <a:chExt cx="709065" cy="601645"/>
          </a:xfrm>
        </p:grpSpPr>
        <p:sp>
          <p:nvSpPr>
            <p:cNvPr id="513" name="Google Shape;513;p34"/>
            <p:cNvSpPr/>
            <p:nvPr/>
          </p:nvSpPr>
          <p:spPr>
            <a:xfrm>
              <a:off x="8076238" y="467775"/>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14" name="Google Shape;514;p34"/>
            <p:cNvSpPr/>
            <p:nvPr/>
          </p:nvSpPr>
          <p:spPr>
            <a:xfrm>
              <a:off x="8727403" y="1016920"/>
              <a:ext cx="57900" cy="525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515" name="Google Shape;515;p34"/>
            <p:cNvCxnSpPr>
              <a:stCxn id="513" idx="2"/>
              <a:endCxn id="514" idx="1"/>
            </p:cNvCxnSpPr>
            <p:nvPr/>
          </p:nvCxnSpPr>
          <p:spPr>
            <a:xfrm flipH="1" rot="-5400000">
              <a:off x="8154838" y="470625"/>
              <a:ext cx="522900" cy="622200"/>
            </a:xfrm>
            <a:prstGeom prst="curvedConnector2">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5"/>
          <p:cNvSpPr txBox="1"/>
          <p:nvPr>
            <p:ph type="title"/>
          </p:nvPr>
        </p:nvSpPr>
        <p:spPr>
          <a:xfrm>
            <a:off x="1133125" y="909750"/>
            <a:ext cx="3159900" cy="149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521" name="Google Shape;521;p35"/>
          <p:cNvSpPr txBox="1"/>
          <p:nvPr>
            <p:ph idx="1" type="subTitle"/>
          </p:nvPr>
        </p:nvSpPr>
        <p:spPr>
          <a:xfrm>
            <a:off x="1133125" y="2737050"/>
            <a:ext cx="3159900" cy="17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 can </a:t>
            </a:r>
            <a:r>
              <a:rPr b="1" lang="en"/>
              <a:t>give a brief description</a:t>
            </a:r>
            <a:r>
              <a:rPr lang="en"/>
              <a:t> of the topic you want to talk about here. For example, if you want to talk about Mercury, you can say that it’s the smallest planet in the entire Solar System</a:t>
            </a:r>
            <a:endParaRPr/>
          </a:p>
        </p:txBody>
      </p:sp>
      <p:pic>
        <p:nvPicPr>
          <p:cNvPr id="522" name="Google Shape;522;p35"/>
          <p:cNvPicPr preferRelativeResize="0"/>
          <p:nvPr>
            <p:ph idx="2" type="pic"/>
          </p:nvPr>
        </p:nvPicPr>
        <p:blipFill rotWithShape="1">
          <a:blip r:embed="rId3">
            <a:alphaModFix/>
          </a:blip>
          <a:srcRect b="0" l="28113" r="20707" t="0"/>
          <a:stretch/>
        </p:blipFill>
        <p:spPr>
          <a:xfrm>
            <a:off x="5172550" y="759150"/>
            <a:ext cx="2783700" cy="3625200"/>
          </a:xfrm>
          <a:prstGeom prst="round2SameRect">
            <a:avLst>
              <a:gd fmla="val 50000" name="adj1"/>
              <a:gd fmla="val 0" name="adj2"/>
            </a:avLst>
          </a:prstGeom>
        </p:spPr>
      </p:pic>
      <p:cxnSp>
        <p:nvCxnSpPr>
          <p:cNvPr id="523" name="Google Shape;523;p35"/>
          <p:cNvCxnSpPr/>
          <p:nvPr/>
        </p:nvCxnSpPr>
        <p:spPr>
          <a:xfrm>
            <a:off x="8575" y="2571750"/>
            <a:ext cx="4473300" cy="0"/>
          </a:xfrm>
          <a:prstGeom prst="straightConnector1">
            <a:avLst/>
          </a:prstGeom>
          <a:noFill/>
          <a:ln cap="flat" cmpd="sng" w="9525">
            <a:solidFill>
              <a:schemeClr val="dk1"/>
            </a:solidFill>
            <a:prstDash val="solid"/>
            <a:round/>
            <a:headEnd len="med" w="med" type="none"/>
            <a:tailEnd len="med" w="med" type="none"/>
          </a:ln>
        </p:spPr>
      </p:cxnSp>
      <p:grpSp>
        <p:nvGrpSpPr>
          <p:cNvPr id="524" name="Google Shape;524;p35"/>
          <p:cNvGrpSpPr/>
          <p:nvPr/>
        </p:nvGrpSpPr>
        <p:grpSpPr>
          <a:xfrm>
            <a:off x="7767025" y="2571750"/>
            <a:ext cx="385800" cy="381000"/>
            <a:chOff x="6069775" y="4352925"/>
            <a:chExt cx="385800" cy="381000"/>
          </a:xfrm>
        </p:grpSpPr>
        <p:sp>
          <p:nvSpPr>
            <p:cNvPr id="525" name="Google Shape;525;p35"/>
            <p:cNvSpPr/>
            <p:nvPr/>
          </p:nvSpPr>
          <p:spPr>
            <a:xfrm>
              <a:off x="6182425" y="4452875"/>
              <a:ext cx="160500" cy="1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cxnSp>
          <p:nvCxnSpPr>
            <p:cNvPr id="526" name="Google Shape;526;p35"/>
            <p:cNvCxnSpPr/>
            <p:nvPr/>
          </p:nvCxnSpPr>
          <p:spPr>
            <a:xfrm>
              <a:off x="6262675" y="4352925"/>
              <a:ext cx="0" cy="3810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35"/>
            <p:cNvCxnSpPr/>
            <p:nvPr/>
          </p:nvCxnSpPr>
          <p:spPr>
            <a:xfrm rot="10800000">
              <a:off x="6069775" y="4535225"/>
              <a:ext cx="385800" cy="0"/>
            </a:xfrm>
            <a:prstGeom prst="straightConnector1">
              <a:avLst/>
            </a:prstGeom>
            <a:noFill/>
            <a:ln cap="flat" cmpd="sng" w="9525">
              <a:solidFill>
                <a:schemeClr val="dk1"/>
              </a:solidFill>
              <a:prstDash val="solid"/>
              <a:round/>
              <a:headEnd len="med" w="med" type="none"/>
              <a:tailEnd len="med" w="med" type="none"/>
            </a:ln>
          </p:spPr>
        </p:cxnSp>
      </p:grpSp>
      <p:grpSp>
        <p:nvGrpSpPr>
          <p:cNvPr id="528" name="Google Shape;528;p35"/>
          <p:cNvGrpSpPr/>
          <p:nvPr/>
        </p:nvGrpSpPr>
        <p:grpSpPr>
          <a:xfrm>
            <a:off x="4605606" y="3722119"/>
            <a:ext cx="1698288" cy="822013"/>
            <a:chOff x="-599287" y="2320750"/>
            <a:chExt cx="1698288" cy="822013"/>
          </a:xfrm>
        </p:grpSpPr>
        <p:sp>
          <p:nvSpPr>
            <p:cNvPr id="529" name="Google Shape;529;p35"/>
            <p:cNvSpPr/>
            <p:nvPr/>
          </p:nvSpPr>
          <p:spPr>
            <a:xfrm>
              <a:off x="-406400" y="2320750"/>
              <a:ext cx="1505400" cy="381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sp>
          <p:nvSpPr>
            <p:cNvPr id="530" name="Google Shape;530;p35"/>
            <p:cNvSpPr/>
            <p:nvPr/>
          </p:nvSpPr>
          <p:spPr>
            <a:xfrm>
              <a:off x="-599287" y="2761763"/>
              <a:ext cx="1505400" cy="381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Medium"/>
                <a:ea typeface="Mulish Medium"/>
                <a:cs typeface="Mulish Medium"/>
                <a:sym typeface="Mulish Medium"/>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esign Inspiration Workshop by Slidesgo">
  <a:themeElements>
    <a:clrScheme name="Simple Light">
      <a:dk1>
        <a:srgbClr val="353334"/>
      </a:dk1>
      <a:lt1>
        <a:srgbClr val="FFFFF1"/>
      </a:lt1>
      <a:dk2>
        <a:srgbClr val="FFB903"/>
      </a:dk2>
      <a:lt2>
        <a:srgbClr val="079ED2"/>
      </a:lt2>
      <a:accent1>
        <a:srgbClr val="FD1485"/>
      </a:accent1>
      <a:accent2>
        <a:srgbClr val="FFFFFF"/>
      </a:accent2>
      <a:accent3>
        <a:srgbClr val="FFFFFF"/>
      </a:accent3>
      <a:accent4>
        <a:srgbClr val="FFFFFF"/>
      </a:accent4>
      <a:accent5>
        <a:srgbClr val="FFFFFF"/>
      </a:accent5>
      <a:accent6>
        <a:srgbClr val="FFFFFF"/>
      </a:accent6>
      <a:hlink>
        <a:srgbClr val="3533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